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6" r:id="rId5"/>
  </p:sldIdLst>
  <p:sldSz cx="43891200" cy="32918400"/>
  <p:notesSz cx="7077075" cy="9051925"/>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3096" userDrawn="1">
          <p15:clr>
            <a:srgbClr val="A4A3A4"/>
          </p15:clr>
        </p15:guide>
        <p15:guide id="2" pos="18916" userDrawn="1">
          <p15:clr>
            <a:srgbClr val="A4A3A4"/>
          </p15:clr>
        </p15:guide>
      </p15:sldGuideLst>
    </p:ext>
    <p:ext uri="{2D200454-40CA-4A62-9FC3-DE9A4176ACB9}">
      <p15:notesGuideLst xmlns:p15="http://schemas.microsoft.com/office/powerpoint/2012/main">
        <p15:guide id="1" orient="horz" pos="2851">
          <p15:clr>
            <a:srgbClr val="A4A3A4"/>
          </p15:clr>
        </p15:guide>
        <p15:guide id="2" pos="22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7041"/>
    <a:srgbClr val="006600"/>
    <a:srgbClr val="008000"/>
    <a:srgbClr val="C9EBC3"/>
    <a:srgbClr val="FFCC66"/>
    <a:srgbClr val="FFCC99"/>
    <a:srgbClr val="FFFF99"/>
    <a:srgbClr val="006626"/>
    <a:srgbClr val="FF33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187" autoAdjust="0"/>
  </p:normalViewPr>
  <p:slideViewPr>
    <p:cSldViewPr snapToGrid="0">
      <p:cViewPr>
        <p:scale>
          <a:sx n="40" d="100"/>
          <a:sy n="40" d="100"/>
        </p:scale>
        <p:origin x="480" y="-80"/>
      </p:cViewPr>
      <p:guideLst>
        <p:guide orient="horz" pos="3096"/>
        <p:guide pos="189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37" d="100"/>
          <a:sy n="37" d="100"/>
        </p:scale>
        <p:origin x="-1488" y="-84"/>
      </p:cViewPr>
      <p:guideLst>
        <p:guide orient="horz" pos="2851"/>
        <p:guide pos="22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en-US" b="1">
                <a:latin typeface="Calibri" panose="020F0502020204030204" pitchFamily="34" charset="0"/>
                <a:cs typeface="Calibri" panose="020F0502020204030204" pitchFamily="34" charset="0"/>
              </a:rPr>
              <a:t>Willingness</a:t>
            </a:r>
            <a:r>
              <a:rPr lang="en-US" b="1" baseline="0">
                <a:latin typeface="Calibri" panose="020F0502020204030204" pitchFamily="34" charset="0"/>
                <a:cs typeface="Calibri" panose="020F0502020204030204" pitchFamily="34" charset="0"/>
              </a:rPr>
              <a:t> to Seek Help</a:t>
            </a:r>
            <a:endParaRPr lang="en-US" b="1">
              <a:latin typeface="Calibri" panose="020F0502020204030204" pitchFamily="34" charset="0"/>
              <a:cs typeface="Calibri" panose="020F0502020204030204" pitchFamily="34" charset="0"/>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title>
    <c:autoTitleDeleted val="0"/>
    <c:plotArea>
      <c:layout/>
      <c:barChart>
        <c:barDir val="col"/>
        <c:grouping val="clustered"/>
        <c:varyColors val="0"/>
        <c:ser>
          <c:idx val="1"/>
          <c:order val="1"/>
          <c:spPr>
            <a:solidFill>
              <a:srgbClr val="FFC000"/>
            </a:solidFill>
            <a:ln>
              <a:noFill/>
            </a:ln>
            <a:effectLst/>
          </c:spPr>
          <c:invertIfNegative val="0"/>
          <c:dPt>
            <c:idx val="0"/>
            <c:invertIfNegative val="0"/>
            <c:bubble3D val="0"/>
            <c:spPr>
              <a:solidFill>
                <a:srgbClr val="E4AB00"/>
              </a:solidFill>
              <a:ln>
                <a:noFill/>
              </a:ln>
              <a:effectLst/>
            </c:spPr>
            <c:extLst>
              <c:ext xmlns:c16="http://schemas.microsoft.com/office/drawing/2014/chart" uri="{C3380CC4-5D6E-409C-BE32-E72D297353CC}">
                <c16:uniqueId val="{00000001-B462-0E41-BD55-48306C109240}"/>
              </c:ext>
            </c:extLst>
          </c:dPt>
          <c:dPt>
            <c:idx val="1"/>
            <c:invertIfNegative val="0"/>
            <c:bubble3D val="0"/>
            <c:spPr>
              <a:solidFill>
                <a:srgbClr val="167041"/>
              </a:solidFill>
              <a:ln>
                <a:noFill/>
              </a:ln>
              <a:effectLst/>
            </c:spPr>
            <c:extLst>
              <c:ext xmlns:c16="http://schemas.microsoft.com/office/drawing/2014/chart" uri="{C3380CC4-5D6E-409C-BE32-E72D297353CC}">
                <c16:uniqueId val="{00000003-B462-0E41-BD55-48306C109240}"/>
              </c:ext>
            </c:extLst>
          </c:dPt>
          <c:cat>
            <c:strRef>
              <c:f>Sheet1!$C$17:$C$18</c:f>
              <c:strCache>
                <c:ptCount val="2"/>
                <c:pt idx="0">
                  <c:v>Pre Intervention</c:v>
                </c:pt>
                <c:pt idx="1">
                  <c:v>Post Intervention</c:v>
                </c:pt>
              </c:strCache>
            </c:strRef>
          </c:cat>
          <c:val>
            <c:numRef>
              <c:f>Sheet1!$E$17:$E$18</c:f>
              <c:numCache>
                <c:formatCode>General</c:formatCode>
                <c:ptCount val="2"/>
                <c:pt idx="0">
                  <c:v>81.8</c:v>
                </c:pt>
                <c:pt idx="1">
                  <c:v>95.5</c:v>
                </c:pt>
              </c:numCache>
            </c:numRef>
          </c:val>
          <c:extLst>
            <c:ext xmlns:c16="http://schemas.microsoft.com/office/drawing/2014/chart" uri="{C3380CC4-5D6E-409C-BE32-E72D297353CC}">
              <c16:uniqueId val="{00000004-B462-0E41-BD55-48306C109240}"/>
            </c:ext>
          </c:extLst>
        </c:ser>
        <c:dLbls>
          <c:showLegendKey val="0"/>
          <c:showVal val="0"/>
          <c:showCatName val="0"/>
          <c:showSerName val="0"/>
          <c:showPercent val="0"/>
          <c:showBubbleSize val="0"/>
        </c:dLbls>
        <c:gapWidth val="219"/>
        <c:overlap val="-27"/>
        <c:axId val="284261247"/>
        <c:axId val="284259007"/>
        <c:extLst>
          <c:ext xmlns:c15="http://schemas.microsoft.com/office/drawing/2012/chart" uri="{02D57815-91ED-43cb-92C2-25804820EDAC}">
            <c15:filteredBarSeries>
              <c15:ser>
                <c:idx val="0"/>
                <c:order val="0"/>
                <c:spPr>
                  <a:solidFill>
                    <a:schemeClr val="accent6">
                      <a:shade val="76000"/>
                    </a:schemeClr>
                  </a:solidFill>
                  <a:ln>
                    <a:noFill/>
                  </a:ln>
                  <a:effectLst/>
                </c:spPr>
                <c:invertIfNegative val="0"/>
                <c:cat>
                  <c:strRef>
                    <c:extLst>
                      <c:ext uri="{02D57815-91ED-43cb-92C2-25804820EDAC}">
                        <c15:formulaRef>
                          <c15:sqref>Sheet1!$C$17:$C$18</c15:sqref>
                        </c15:formulaRef>
                      </c:ext>
                    </c:extLst>
                    <c:strCache>
                      <c:ptCount val="2"/>
                      <c:pt idx="0">
                        <c:v>Pre Intervention</c:v>
                      </c:pt>
                      <c:pt idx="1">
                        <c:v>Post Intervention</c:v>
                      </c:pt>
                    </c:strCache>
                  </c:strRef>
                </c:cat>
                <c:val>
                  <c:numRef>
                    <c:extLst>
                      <c:ext uri="{02D57815-91ED-43cb-92C2-25804820EDAC}">
                        <c15:formulaRef>
                          <c15:sqref>Sheet1!$D$17:$D$18</c15:sqref>
                        </c15:formulaRef>
                      </c:ext>
                    </c:extLst>
                    <c:numCache>
                      <c:formatCode>General</c:formatCode>
                      <c:ptCount val="2"/>
                    </c:numCache>
                  </c:numRef>
                </c:val>
                <c:extLst>
                  <c:ext xmlns:c16="http://schemas.microsoft.com/office/drawing/2014/chart" uri="{C3380CC4-5D6E-409C-BE32-E72D297353CC}">
                    <c16:uniqueId val="{00000005-B462-0E41-BD55-48306C109240}"/>
                  </c:ext>
                </c:extLst>
              </c15:ser>
            </c15:filteredBarSeries>
          </c:ext>
        </c:extLst>
      </c:barChart>
      <c:catAx>
        <c:axId val="284261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en-US"/>
          </a:p>
        </c:txPr>
        <c:crossAx val="284259007"/>
        <c:crosses val="autoZero"/>
        <c:auto val="1"/>
        <c:lblAlgn val="ctr"/>
        <c:lblOffset val="100"/>
        <c:noMultiLvlLbl val="0"/>
      </c:catAx>
      <c:valAx>
        <c:axId val="28425900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426124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50953" cy="44793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a:effectLst/>
              </a:defRPr>
            </a:lvl1pPr>
          </a:lstStyle>
          <a:p>
            <a:endParaRPr lang="en-US" dirty="0"/>
          </a:p>
        </p:txBody>
      </p:sp>
      <p:sp>
        <p:nvSpPr>
          <p:cNvPr id="4099" name="Rectangle 3"/>
          <p:cNvSpPr>
            <a:spLocks noGrp="1" noChangeArrowheads="1"/>
          </p:cNvSpPr>
          <p:nvPr>
            <p:ph type="dt" idx="1"/>
          </p:nvPr>
        </p:nvSpPr>
        <p:spPr bwMode="auto">
          <a:xfrm>
            <a:off x="4014413" y="0"/>
            <a:ext cx="3050953" cy="44793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dirty="0"/>
          </a:p>
        </p:txBody>
      </p:sp>
      <p:sp>
        <p:nvSpPr>
          <p:cNvPr id="4100" name="Rectangle 4"/>
          <p:cNvSpPr>
            <a:spLocks noGrp="1" noRot="1" noChangeAspect="1" noChangeArrowheads="1" noTextEdit="1"/>
          </p:cNvSpPr>
          <p:nvPr>
            <p:ph type="sldImg" idx="2"/>
          </p:nvPr>
        </p:nvSpPr>
        <p:spPr bwMode="auto">
          <a:xfrm>
            <a:off x="1243013" y="671513"/>
            <a:ext cx="4578350" cy="3433762"/>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63459" y="4329993"/>
            <a:ext cx="5138448" cy="4031373"/>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585331"/>
            <a:ext cx="3050953" cy="44793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a:effectLst/>
              </a:defRPr>
            </a:lvl1pPr>
          </a:lstStyle>
          <a:p>
            <a:endParaRPr lang="en-US" dirty="0"/>
          </a:p>
        </p:txBody>
      </p:sp>
      <p:sp>
        <p:nvSpPr>
          <p:cNvPr id="4103" name="Rectangle 7"/>
          <p:cNvSpPr>
            <a:spLocks noGrp="1" noChangeArrowheads="1"/>
          </p:cNvSpPr>
          <p:nvPr>
            <p:ph type="sldNum" sz="quarter" idx="5"/>
          </p:nvPr>
        </p:nvSpPr>
        <p:spPr bwMode="auto">
          <a:xfrm>
            <a:off x="4014413" y="8585331"/>
            <a:ext cx="3050953" cy="44793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a:effectLst/>
              </a:defRPr>
            </a:lvl1pPr>
          </a:lstStyle>
          <a:p>
            <a:fld id="{52634601-F843-421B-8ECA-81F96577AB79}" type="slidenum">
              <a:rPr lang="en-US"/>
              <a:pPr/>
              <a:t>‹#›</a:t>
            </a:fld>
            <a:endParaRPr lang="en-US" dirty="0"/>
          </a:p>
        </p:txBody>
      </p:sp>
    </p:spTree>
    <p:extLst>
      <p:ext uri="{BB962C8B-B14F-4D97-AF65-F5344CB8AC3E}">
        <p14:creationId xmlns:p14="http://schemas.microsoft.com/office/powerpoint/2010/main" val="4165679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3013" y="671513"/>
            <a:ext cx="4578350" cy="34337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634601-F843-421B-8ECA-81F96577AB79}" type="slidenum">
              <a:rPr lang="en-US" smtClean="0"/>
              <a:pPr/>
              <a:t>1</a:t>
            </a:fld>
            <a:endParaRPr lang="en-US" dirty="0"/>
          </a:p>
        </p:txBody>
      </p:sp>
    </p:spTree>
    <p:extLst>
      <p:ext uri="{BB962C8B-B14F-4D97-AF65-F5344CB8AC3E}">
        <p14:creationId xmlns:p14="http://schemas.microsoft.com/office/powerpoint/2010/main" val="28408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6" y="10226675"/>
            <a:ext cx="37306249" cy="7054850"/>
          </a:xfrm>
        </p:spPr>
        <p:txBody>
          <a:bodyPr/>
          <a:lstStyle/>
          <a:p>
            <a:r>
              <a:rPr lang="en-US"/>
              <a:t>Click to edit Master title style</a:t>
            </a:r>
          </a:p>
        </p:txBody>
      </p:sp>
      <p:sp>
        <p:nvSpPr>
          <p:cNvPr id="3" name="Subtitle 2"/>
          <p:cNvSpPr>
            <a:spLocks noGrp="1"/>
          </p:cNvSpPr>
          <p:nvPr>
            <p:ph type="subTitle" idx="1"/>
          </p:nvPr>
        </p:nvSpPr>
        <p:spPr>
          <a:xfrm>
            <a:off x="6583365" y="18653125"/>
            <a:ext cx="30724475" cy="8413750"/>
          </a:xfrm>
        </p:spPr>
        <p:txBody>
          <a:bodyPr/>
          <a:lstStyle>
            <a:lvl1pPr marL="0" indent="0" algn="ctr">
              <a:buNone/>
              <a:defRPr/>
            </a:lvl1pPr>
            <a:lvl2pPr marL="414072" indent="0" algn="ctr">
              <a:buNone/>
              <a:defRPr/>
            </a:lvl2pPr>
            <a:lvl3pPr marL="828144" indent="0" algn="ctr">
              <a:buNone/>
              <a:defRPr/>
            </a:lvl3pPr>
            <a:lvl4pPr marL="1242216" indent="0" algn="ctr">
              <a:buNone/>
              <a:defRPr/>
            </a:lvl4pPr>
            <a:lvl5pPr marL="1656288" indent="0" algn="ctr">
              <a:buNone/>
              <a:defRPr/>
            </a:lvl5pPr>
            <a:lvl6pPr marL="2070360" indent="0" algn="ctr">
              <a:buNone/>
              <a:defRPr/>
            </a:lvl6pPr>
            <a:lvl7pPr marL="2484432" indent="0" algn="ctr">
              <a:buNone/>
              <a:defRPr/>
            </a:lvl7pPr>
            <a:lvl8pPr marL="2898504" indent="0" algn="ctr">
              <a:buNone/>
              <a:defRPr/>
            </a:lvl8pPr>
            <a:lvl9pPr marL="3312577"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00E8588-45BE-4149-A941-166E9F488EBC}"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5490D6EC-C6F3-4E83-8838-214E096EBA8D}"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1" y="2924180"/>
            <a:ext cx="9326563" cy="263366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0889" y="2924180"/>
            <a:ext cx="27830462" cy="26336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3DD079C-B546-4D74-A2E3-CD721F20FE19}"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A6BBE26-06BE-42BB-8F2D-C98AF7B2DC8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443"/>
            <a:ext cx="37307838" cy="6537325"/>
          </a:xfrm>
        </p:spPr>
        <p:txBody>
          <a:bodyPr anchor="t"/>
          <a:lstStyle>
            <a:lvl1pPr algn="l">
              <a:defRPr sz="3623" b="1" cap="all"/>
            </a:lvl1pPr>
          </a:lstStyle>
          <a:p>
            <a:r>
              <a:rPr lang="en-US"/>
              <a:t>Click to edit Master title style</a:t>
            </a:r>
          </a:p>
        </p:txBody>
      </p:sp>
      <p:sp>
        <p:nvSpPr>
          <p:cNvPr id="3" name="Text Placeholder 2"/>
          <p:cNvSpPr>
            <a:spLocks noGrp="1"/>
          </p:cNvSpPr>
          <p:nvPr>
            <p:ph type="body" idx="1"/>
          </p:nvPr>
        </p:nvSpPr>
        <p:spPr>
          <a:xfrm>
            <a:off x="3467102" y="13952538"/>
            <a:ext cx="37307838" cy="7200900"/>
          </a:xfrm>
        </p:spPr>
        <p:txBody>
          <a:bodyPr anchor="b"/>
          <a:lstStyle>
            <a:lvl1pPr marL="0" indent="0">
              <a:buNone/>
              <a:defRPr sz="1811"/>
            </a:lvl1pPr>
            <a:lvl2pPr marL="414072" indent="0">
              <a:buNone/>
              <a:defRPr sz="1630"/>
            </a:lvl2pPr>
            <a:lvl3pPr marL="828144" indent="0">
              <a:buNone/>
              <a:defRPr sz="1449"/>
            </a:lvl3pPr>
            <a:lvl4pPr marL="1242216" indent="0">
              <a:buNone/>
              <a:defRPr sz="1268"/>
            </a:lvl4pPr>
            <a:lvl5pPr marL="1656288" indent="0">
              <a:buNone/>
              <a:defRPr sz="1268"/>
            </a:lvl5pPr>
            <a:lvl6pPr marL="2070360" indent="0">
              <a:buNone/>
              <a:defRPr sz="1268"/>
            </a:lvl6pPr>
            <a:lvl7pPr marL="2484432" indent="0">
              <a:buNone/>
              <a:defRPr sz="1268"/>
            </a:lvl7pPr>
            <a:lvl8pPr marL="2898504" indent="0">
              <a:buNone/>
              <a:defRPr sz="1268"/>
            </a:lvl8pPr>
            <a:lvl9pPr marL="3312577" indent="0">
              <a:buNone/>
              <a:defRPr sz="1268"/>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E87D52C-F46A-4311-B276-9928EBD067A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0889" y="9513888"/>
            <a:ext cx="18578512" cy="19746912"/>
          </a:xfrm>
        </p:spPr>
        <p:txBody>
          <a:bodyPr/>
          <a:lstStyle>
            <a:lvl1pPr>
              <a:defRPr sz="2536"/>
            </a:lvl1pPr>
            <a:lvl2pPr>
              <a:defRPr sz="2174"/>
            </a:lvl2pPr>
            <a:lvl3pPr>
              <a:defRPr sz="1811"/>
            </a:lvl3pPr>
            <a:lvl4pPr>
              <a:defRPr sz="1630"/>
            </a:lvl4pPr>
            <a:lvl5pPr>
              <a:defRPr sz="1630"/>
            </a:lvl5pPr>
            <a:lvl6pPr>
              <a:defRPr sz="1630"/>
            </a:lvl6pPr>
            <a:lvl7pPr>
              <a:defRPr sz="1630"/>
            </a:lvl7pPr>
            <a:lvl8pPr>
              <a:defRPr sz="1630"/>
            </a:lvl8pPr>
            <a:lvl9pPr>
              <a:defRPr sz="16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1" y="9513888"/>
            <a:ext cx="18578513" cy="19746912"/>
          </a:xfrm>
        </p:spPr>
        <p:txBody>
          <a:bodyPr/>
          <a:lstStyle>
            <a:lvl1pPr>
              <a:defRPr sz="2536"/>
            </a:lvl1pPr>
            <a:lvl2pPr>
              <a:defRPr sz="2174"/>
            </a:lvl2pPr>
            <a:lvl3pPr>
              <a:defRPr sz="1811"/>
            </a:lvl3pPr>
            <a:lvl4pPr>
              <a:defRPr sz="1630"/>
            </a:lvl4pPr>
            <a:lvl5pPr>
              <a:defRPr sz="1630"/>
            </a:lvl5pPr>
            <a:lvl6pPr>
              <a:defRPr sz="1630"/>
            </a:lvl6pPr>
            <a:lvl7pPr>
              <a:defRPr sz="1630"/>
            </a:lvl7pPr>
            <a:lvl8pPr>
              <a:defRPr sz="1630"/>
            </a:lvl8pPr>
            <a:lvl9pPr>
              <a:defRPr sz="16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047583E-6873-45B4-817B-2C447B9ED123}"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1"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80"/>
            <a:ext cx="19392900" cy="3070225"/>
          </a:xfrm>
        </p:spPr>
        <p:txBody>
          <a:bodyPr anchor="b"/>
          <a:lstStyle>
            <a:lvl1pPr marL="0" indent="0">
              <a:buNone/>
              <a:defRPr sz="2174" b="1"/>
            </a:lvl1pPr>
            <a:lvl2pPr marL="414072" indent="0">
              <a:buNone/>
              <a:defRPr sz="1811" b="1"/>
            </a:lvl2pPr>
            <a:lvl3pPr marL="828144" indent="0">
              <a:buNone/>
              <a:defRPr sz="1630" b="1"/>
            </a:lvl3pPr>
            <a:lvl4pPr marL="1242216" indent="0">
              <a:buNone/>
              <a:defRPr sz="1449" b="1"/>
            </a:lvl4pPr>
            <a:lvl5pPr marL="1656288" indent="0">
              <a:buNone/>
              <a:defRPr sz="1449" b="1"/>
            </a:lvl5pPr>
            <a:lvl6pPr marL="2070360" indent="0">
              <a:buNone/>
              <a:defRPr sz="1449" b="1"/>
            </a:lvl6pPr>
            <a:lvl7pPr marL="2484432" indent="0">
              <a:buNone/>
              <a:defRPr sz="1449" b="1"/>
            </a:lvl7pPr>
            <a:lvl8pPr marL="2898504" indent="0">
              <a:buNone/>
              <a:defRPr sz="1449" b="1"/>
            </a:lvl8pPr>
            <a:lvl9pPr marL="3312577" indent="0">
              <a:buNone/>
              <a:defRPr sz="1449" b="1"/>
            </a:lvl9pPr>
          </a:lstStyle>
          <a:p>
            <a:pPr lvl="0"/>
            <a:r>
              <a:rPr lang="en-US"/>
              <a:t>Click to edit Master text styles</a:t>
            </a:r>
          </a:p>
        </p:txBody>
      </p:sp>
      <p:sp>
        <p:nvSpPr>
          <p:cNvPr id="4" name="Content Placeholder 3"/>
          <p:cNvSpPr>
            <a:spLocks noGrp="1"/>
          </p:cNvSpPr>
          <p:nvPr>
            <p:ph sz="half" idx="2"/>
          </p:nvPr>
        </p:nvSpPr>
        <p:spPr>
          <a:xfrm>
            <a:off x="2193925" y="10439405"/>
            <a:ext cx="19392900" cy="18965863"/>
          </a:xfrm>
        </p:spPr>
        <p:txBody>
          <a:bodyPr/>
          <a:lstStyle>
            <a:lvl1pPr>
              <a:defRPr sz="2174"/>
            </a:lvl1pPr>
            <a:lvl2pPr>
              <a:defRPr sz="1811"/>
            </a:lvl2pPr>
            <a:lvl3pPr>
              <a:defRPr sz="1630"/>
            </a:lvl3pPr>
            <a:lvl4pPr>
              <a:defRPr sz="1449"/>
            </a:lvl4pPr>
            <a:lvl5pPr>
              <a:defRPr sz="1449"/>
            </a:lvl5pPr>
            <a:lvl6pPr>
              <a:defRPr sz="1449"/>
            </a:lvl6pPr>
            <a:lvl7pPr>
              <a:defRPr sz="1449"/>
            </a:lvl7pPr>
            <a:lvl8pPr>
              <a:defRPr sz="1449"/>
            </a:lvl8pPr>
            <a:lvl9pPr>
              <a:defRPr sz="144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9" y="7369180"/>
            <a:ext cx="19400837" cy="3070225"/>
          </a:xfrm>
        </p:spPr>
        <p:txBody>
          <a:bodyPr anchor="b"/>
          <a:lstStyle>
            <a:lvl1pPr marL="0" indent="0">
              <a:buNone/>
              <a:defRPr sz="2174" b="1"/>
            </a:lvl1pPr>
            <a:lvl2pPr marL="414072" indent="0">
              <a:buNone/>
              <a:defRPr sz="1811" b="1"/>
            </a:lvl2pPr>
            <a:lvl3pPr marL="828144" indent="0">
              <a:buNone/>
              <a:defRPr sz="1630" b="1"/>
            </a:lvl3pPr>
            <a:lvl4pPr marL="1242216" indent="0">
              <a:buNone/>
              <a:defRPr sz="1449" b="1"/>
            </a:lvl4pPr>
            <a:lvl5pPr marL="1656288" indent="0">
              <a:buNone/>
              <a:defRPr sz="1449" b="1"/>
            </a:lvl5pPr>
            <a:lvl6pPr marL="2070360" indent="0">
              <a:buNone/>
              <a:defRPr sz="1449" b="1"/>
            </a:lvl6pPr>
            <a:lvl7pPr marL="2484432" indent="0">
              <a:buNone/>
              <a:defRPr sz="1449" b="1"/>
            </a:lvl7pPr>
            <a:lvl8pPr marL="2898504" indent="0">
              <a:buNone/>
              <a:defRPr sz="1449" b="1"/>
            </a:lvl8pPr>
            <a:lvl9pPr marL="3312577" indent="0">
              <a:buNone/>
              <a:defRPr sz="1449" b="1"/>
            </a:lvl9pPr>
          </a:lstStyle>
          <a:p>
            <a:pPr lvl="0"/>
            <a:r>
              <a:rPr lang="en-US"/>
              <a:t>Click to edit Master text styles</a:t>
            </a:r>
          </a:p>
        </p:txBody>
      </p:sp>
      <p:sp>
        <p:nvSpPr>
          <p:cNvPr id="6" name="Content Placeholder 5"/>
          <p:cNvSpPr>
            <a:spLocks noGrp="1"/>
          </p:cNvSpPr>
          <p:nvPr>
            <p:ph sz="quarter" idx="4"/>
          </p:nvPr>
        </p:nvSpPr>
        <p:spPr>
          <a:xfrm>
            <a:off x="22296439" y="10439405"/>
            <a:ext cx="19400837" cy="18965863"/>
          </a:xfrm>
        </p:spPr>
        <p:txBody>
          <a:bodyPr/>
          <a:lstStyle>
            <a:lvl1pPr>
              <a:defRPr sz="2174"/>
            </a:lvl1pPr>
            <a:lvl2pPr>
              <a:defRPr sz="1811"/>
            </a:lvl2pPr>
            <a:lvl3pPr>
              <a:defRPr sz="1630"/>
            </a:lvl3pPr>
            <a:lvl4pPr>
              <a:defRPr sz="1449"/>
            </a:lvl4pPr>
            <a:lvl5pPr>
              <a:defRPr sz="1449"/>
            </a:lvl5pPr>
            <a:lvl6pPr>
              <a:defRPr sz="1449"/>
            </a:lvl6pPr>
            <a:lvl7pPr>
              <a:defRPr sz="1449"/>
            </a:lvl7pPr>
            <a:lvl8pPr>
              <a:defRPr sz="1449"/>
            </a:lvl8pPr>
            <a:lvl9pPr>
              <a:defRPr sz="144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5B9B555D-80E6-40BA-99DA-C3B906AAD7B0}"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D9986A8B-8811-4C65-9F86-BA9E41FC3381}"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23A351F4-43AC-4426-9702-2848E66EDFD4}"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1811"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2897"/>
            </a:lvl1pPr>
            <a:lvl2pPr>
              <a:defRPr sz="2536"/>
            </a:lvl2pPr>
            <a:lvl3pPr>
              <a:defRPr sz="2174"/>
            </a:lvl3pPr>
            <a:lvl4pPr>
              <a:defRPr sz="1811"/>
            </a:lvl4pPr>
            <a:lvl5pPr>
              <a:defRPr sz="1811"/>
            </a:lvl5pPr>
            <a:lvl6pPr>
              <a:defRPr sz="1811"/>
            </a:lvl6pPr>
            <a:lvl7pPr>
              <a:defRPr sz="1811"/>
            </a:lvl7pPr>
            <a:lvl8pPr>
              <a:defRPr sz="1811"/>
            </a:lvl8pPr>
            <a:lvl9pPr>
              <a:defRPr sz="181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268"/>
            </a:lvl1pPr>
            <a:lvl2pPr marL="414072" indent="0">
              <a:buNone/>
              <a:defRPr sz="1087"/>
            </a:lvl2pPr>
            <a:lvl3pPr marL="828144" indent="0">
              <a:buNone/>
              <a:defRPr sz="906"/>
            </a:lvl3pPr>
            <a:lvl4pPr marL="1242216" indent="0">
              <a:buNone/>
              <a:defRPr sz="815"/>
            </a:lvl4pPr>
            <a:lvl5pPr marL="1656288" indent="0">
              <a:buNone/>
              <a:defRPr sz="815"/>
            </a:lvl5pPr>
            <a:lvl6pPr marL="2070360" indent="0">
              <a:buNone/>
              <a:defRPr sz="815"/>
            </a:lvl6pPr>
            <a:lvl7pPr marL="2484432" indent="0">
              <a:buNone/>
              <a:defRPr sz="815"/>
            </a:lvl7pPr>
            <a:lvl8pPr marL="2898504" indent="0">
              <a:buNone/>
              <a:defRPr sz="815"/>
            </a:lvl8pPr>
            <a:lvl9pPr marL="3312577" indent="0">
              <a:buNone/>
              <a:defRPr sz="81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9291E14-7ADF-4ED6-9FA4-348AA5DAB85D}"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4" y="23042568"/>
            <a:ext cx="26335037" cy="2720975"/>
          </a:xfrm>
        </p:spPr>
        <p:txBody>
          <a:bodyPr anchor="b"/>
          <a:lstStyle>
            <a:lvl1pPr algn="l">
              <a:defRPr sz="1811" b="1"/>
            </a:lvl1pPr>
          </a:lstStyle>
          <a:p>
            <a:r>
              <a:rPr lang="en-US"/>
              <a:t>Click to edit Master title style</a:t>
            </a:r>
          </a:p>
        </p:txBody>
      </p:sp>
      <p:sp>
        <p:nvSpPr>
          <p:cNvPr id="3" name="Picture Placeholder 2"/>
          <p:cNvSpPr>
            <a:spLocks noGrp="1"/>
          </p:cNvSpPr>
          <p:nvPr>
            <p:ph type="pic" idx="1"/>
          </p:nvPr>
        </p:nvSpPr>
        <p:spPr>
          <a:xfrm>
            <a:off x="8602664" y="2941643"/>
            <a:ext cx="26335037" cy="19750087"/>
          </a:xfrm>
        </p:spPr>
        <p:txBody>
          <a:bodyPr/>
          <a:lstStyle>
            <a:lvl1pPr marL="0" indent="0">
              <a:buNone/>
              <a:defRPr sz="2897"/>
            </a:lvl1pPr>
            <a:lvl2pPr marL="414072" indent="0">
              <a:buNone/>
              <a:defRPr sz="2536"/>
            </a:lvl2pPr>
            <a:lvl3pPr marL="828144" indent="0">
              <a:buNone/>
              <a:defRPr sz="2174"/>
            </a:lvl3pPr>
            <a:lvl4pPr marL="1242216" indent="0">
              <a:buNone/>
              <a:defRPr sz="1811"/>
            </a:lvl4pPr>
            <a:lvl5pPr marL="1656288" indent="0">
              <a:buNone/>
              <a:defRPr sz="1811"/>
            </a:lvl5pPr>
            <a:lvl6pPr marL="2070360" indent="0">
              <a:buNone/>
              <a:defRPr sz="1811"/>
            </a:lvl6pPr>
            <a:lvl7pPr marL="2484432" indent="0">
              <a:buNone/>
              <a:defRPr sz="1811"/>
            </a:lvl7pPr>
            <a:lvl8pPr marL="2898504" indent="0">
              <a:buNone/>
              <a:defRPr sz="1811"/>
            </a:lvl8pPr>
            <a:lvl9pPr marL="3312577" indent="0">
              <a:buNone/>
              <a:defRPr sz="1811"/>
            </a:lvl9pPr>
          </a:lstStyle>
          <a:p>
            <a:r>
              <a:rPr lang="en-US" dirty="0"/>
              <a:t>Click icon to add picture</a:t>
            </a:r>
          </a:p>
        </p:txBody>
      </p:sp>
      <p:sp>
        <p:nvSpPr>
          <p:cNvPr id="4" name="Text Placeholder 3"/>
          <p:cNvSpPr>
            <a:spLocks noGrp="1"/>
          </p:cNvSpPr>
          <p:nvPr>
            <p:ph type="body" sz="half" idx="2"/>
          </p:nvPr>
        </p:nvSpPr>
        <p:spPr>
          <a:xfrm>
            <a:off x="8602664" y="25763543"/>
            <a:ext cx="26335037" cy="3862387"/>
          </a:xfrm>
        </p:spPr>
        <p:txBody>
          <a:bodyPr/>
          <a:lstStyle>
            <a:lvl1pPr marL="0" indent="0">
              <a:buNone/>
              <a:defRPr sz="1268"/>
            </a:lvl1pPr>
            <a:lvl2pPr marL="414072" indent="0">
              <a:buNone/>
              <a:defRPr sz="1087"/>
            </a:lvl2pPr>
            <a:lvl3pPr marL="828144" indent="0">
              <a:buNone/>
              <a:defRPr sz="906"/>
            </a:lvl3pPr>
            <a:lvl4pPr marL="1242216" indent="0">
              <a:buNone/>
              <a:defRPr sz="815"/>
            </a:lvl4pPr>
            <a:lvl5pPr marL="1656288" indent="0">
              <a:buNone/>
              <a:defRPr sz="815"/>
            </a:lvl5pPr>
            <a:lvl6pPr marL="2070360" indent="0">
              <a:buNone/>
              <a:defRPr sz="815"/>
            </a:lvl6pPr>
            <a:lvl7pPr marL="2484432" indent="0">
              <a:buNone/>
              <a:defRPr sz="815"/>
            </a:lvl7pPr>
            <a:lvl8pPr marL="2898504" indent="0">
              <a:buNone/>
              <a:defRPr sz="815"/>
            </a:lvl8pPr>
            <a:lvl9pPr marL="3312577" indent="0">
              <a:buNone/>
              <a:defRPr sz="81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CAC4C1BC-DFEF-4405-87A5-E1E5B48A17E4}"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tx1">
            <a:alpha val="67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90" y="2924180"/>
            <a:ext cx="37309426" cy="5489575"/>
          </a:xfrm>
          <a:prstGeom prst="rect">
            <a:avLst/>
          </a:prstGeom>
          <a:noFill/>
          <a:ln w="9525">
            <a:noFill/>
            <a:miter lim="800000"/>
            <a:headEnd/>
            <a:tailEnd/>
          </a:ln>
          <a:effectLst/>
        </p:spPr>
        <p:txBody>
          <a:bodyPr vert="horz" wrap="square" lIns="307594" tIns="153799" rIns="307594" bIns="15379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290890" y="9513888"/>
            <a:ext cx="37309426" cy="19746912"/>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0888" y="29994225"/>
            <a:ext cx="9144000"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defTabSz="2784923">
              <a:defRPr sz="4257">
                <a:effectLst/>
              </a:defRPr>
            </a:lvl1pPr>
          </a:lstStyle>
          <a:p>
            <a:endParaRPr lang="en-US" dirty="0"/>
          </a:p>
        </p:txBody>
      </p:sp>
      <p:sp>
        <p:nvSpPr>
          <p:cNvPr id="1029" name="Rectangle 5"/>
          <p:cNvSpPr>
            <a:spLocks noGrp="1" noChangeArrowheads="1"/>
          </p:cNvSpPr>
          <p:nvPr>
            <p:ph type="ftr" sz="quarter" idx="3"/>
          </p:nvPr>
        </p:nvSpPr>
        <p:spPr bwMode="auto">
          <a:xfrm>
            <a:off x="14997113" y="29994225"/>
            <a:ext cx="13896975"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lgn="ctr" defTabSz="2784923">
              <a:defRPr sz="4257">
                <a:effectLst/>
              </a:defRPr>
            </a:lvl1pPr>
          </a:lstStyle>
          <a:p>
            <a:endParaRPr lang="en-US" dirty="0"/>
          </a:p>
        </p:txBody>
      </p:sp>
      <p:sp>
        <p:nvSpPr>
          <p:cNvPr id="1030" name="Rectangle 6"/>
          <p:cNvSpPr>
            <a:spLocks noGrp="1" noChangeArrowheads="1"/>
          </p:cNvSpPr>
          <p:nvPr>
            <p:ph type="sldNum" sz="quarter" idx="4"/>
          </p:nvPr>
        </p:nvSpPr>
        <p:spPr bwMode="auto">
          <a:xfrm>
            <a:off x="31456313" y="29994225"/>
            <a:ext cx="9144000"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lgn="r" defTabSz="2784923">
              <a:defRPr sz="4257">
                <a:effectLst/>
              </a:defRPr>
            </a:lvl1pPr>
          </a:lstStyle>
          <a:p>
            <a:fld id="{EE5F356B-5F25-4DE3-8E87-864E563FD83B}"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784923" rtl="0" eaLnBrk="1" fontAlgn="base" hangingPunct="1">
        <a:spcBef>
          <a:spcPct val="0"/>
        </a:spcBef>
        <a:spcAft>
          <a:spcPct val="0"/>
        </a:spcAft>
        <a:defRPr sz="13404">
          <a:solidFill>
            <a:schemeClr val="tx2"/>
          </a:solidFill>
          <a:latin typeface="+mj-lt"/>
          <a:ea typeface="+mj-ea"/>
          <a:cs typeface="+mj-cs"/>
        </a:defRPr>
      </a:lvl1pPr>
      <a:lvl2pPr algn="ctr" defTabSz="2784923" rtl="0" eaLnBrk="1" fontAlgn="base" hangingPunct="1">
        <a:spcBef>
          <a:spcPct val="0"/>
        </a:spcBef>
        <a:spcAft>
          <a:spcPct val="0"/>
        </a:spcAft>
        <a:defRPr sz="13404">
          <a:solidFill>
            <a:schemeClr val="tx2"/>
          </a:solidFill>
          <a:latin typeface="Times New Roman" pitchFamily="18" charset="0"/>
        </a:defRPr>
      </a:lvl2pPr>
      <a:lvl3pPr algn="ctr" defTabSz="2784923" rtl="0" eaLnBrk="1" fontAlgn="base" hangingPunct="1">
        <a:spcBef>
          <a:spcPct val="0"/>
        </a:spcBef>
        <a:spcAft>
          <a:spcPct val="0"/>
        </a:spcAft>
        <a:defRPr sz="13404">
          <a:solidFill>
            <a:schemeClr val="tx2"/>
          </a:solidFill>
          <a:latin typeface="Times New Roman" pitchFamily="18" charset="0"/>
        </a:defRPr>
      </a:lvl3pPr>
      <a:lvl4pPr algn="ctr" defTabSz="2784923" rtl="0" eaLnBrk="1" fontAlgn="base" hangingPunct="1">
        <a:spcBef>
          <a:spcPct val="0"/>
        </a:spcBef>
        <a:spcAft>
          <a:spcPct val="0"/>
        </a:spcAft>
        <a:defRPr sz="13404">
          <a:solidFill>
            <a:schemeClr val="tx2"/>
          </a:solidFill>
          <a:latin typeface="Times New Roman" pitchFamily="18" charset="0"/>
        </a:defRPr>
      </a:lvl4pPr>
      <a:lvl5pPr algn="ctr" defTabSz="2784923" rtl="0" eaLnBrk="1" fontAlgn="base" hangingPunct="1">
        <a:spcBef>
          <a:spcPct val="0"/>
        </a:spcBef>
        <a:spcAft>
          <a:spcPct val="0"/>
        </a:spcAft>
        <a:defRPr sz="13404">
          <a:solidFill>
            <a:schemeClr val="tx2"/>
          </a:solidFill>
          <a:latin typeface="Times New Roman" pitchFamily="18" charset="0"/>
        </a:defRPr>
      </a:lvl5pPr>
      <a:lvl6pPr marL="414072" algn="ctr" defTabSz="2784923" rtl="0" eaLnBrk="1" fontAlgn="base" hangingPunct="1">
        <a:spcBef>
          <a:spcPct val="0"/>
        </a:spcBef>
        <a:spcAft>
          <a:spcPct val="0"/>
        </a:spcAft>
        <a:defRPr sz="13404">
          <a:solidFill>
            <a:schemeClr val="tx2"/>
          </a:solidFill>
          <a:latin typeface="Times New Roman" pitchFamily="18" charset="0"/>
        </a:defRPr>
      </a:lvl6pPr>
      <a:lvl7pPr marL="828144" algn="ctr" defTabSz="2784923" rtl="0" eaLnBrk="1" fontAlgn="base" hangingPunct="1">
        <a:spcBef>
          <a:spcPct val="0"/>
        </a:spcBef>
        <a:spcAft>
          <a:spcPct val="0"/>
        </a:spcAft>
        <a:defRPr sz="13404">
          <a:solidFill>
            <a:schemeClr val="tx2"/>
          </a:solidFill>
          <a:latin typeface="Times New Roman" pitchFamily="18" charset="0"/>
        </a:defRPr>
      </a:lvl7pPr>
      <a:lvl8pPr marL="1242216" algn="ctr" defTabSz="2784923" rtl="0" eaLnBrk="1" fontAlgn="base" hangingPunct="1">
        <a:spcBef>
          <a:spcPct val="0"/>
        </a:spcBef>
        <a:spcAft>
          <a:spcPct val="0"/>
        </a:spcAft>
        <a:defRPr sz="13404">
          <a:solidFill>
            <a:schemeClr val="tx2"/>
          </a:solidFill>
          <a:latin typeface="Times New Roman" pitchFamily="18" charset="0"/>
        </a:defRPr>
      </a:lvl8pPr>
      <a:lvl9pPr marL="1656288" algn="ctr" defTabSz="2784923" rtl="0" eaLnBrk="1" fontAlgn="base" hangingPunct="1">
        <a:spcBef>
          <a:spcPct val="0"/>
        </a:spcBef>
        <a:spcAft>
          <a:spcPct val="0"/>
        </a:spcAft>
        <a:defRPr sz="13404">
          <a:solidFill>
            <a:schemeClr val="tx2"/>
          </a:solidFill>
          <a:latin typeface="Times New Roman" pitchFamily="18" charset="0"/>
        </a:defRPr>
      </a:lvl9pPr>
    </p:titleStyle>
    <p:bodyStyle>
      <a:lvl1pPr marL="1042369" indent="-1042369" algn="l" defTabSz="2784923" rtl="0" eaLnBrk="1" fontAlgn="base" hangingPunct="1">
        <a:spcBef>
          <a:spcPct val="20000"/>
        </a:spcBef>
        <a:spcAft>
          <a:spcPct val="0"/>
        </a:spcAft>
        <a:buChar char="•"/>
        <a:defRPr sz="9690">
          <a:solidFill>
            <a:schemeClr val="tx1"/>
          </a:solidFill>
          <a:latin typeface="+mn-lt"/>
          <a:ea typeface="+mn-ea"/>
          <a:cs typeface="+mn-cs"/>
        </a:defRPr>
      </a:lvl1pPr>
      <a:lvl2pPr marL="2261581" indent="-869840" algn="l" defTabSz="2784923" rtl="0" eaLnBrk="1" fontAlgn="base" hangingPunct="1">
        <a:spcBef>
          <a:spcPct val="20000"/>
        </a:spcBef>
        <a:spcAft>
          <a:spcPct val="0"/>
        </a:spcAft>
        <a:buChar char="–"/>
        <a:defRPr sz="8604">
          <a:solidFill>
            <a:schemeClr val="tx1"/>
          </a:solidFill>
          <a:latin typeface="+mn-lt"/>
        </a:defRPr>
      </a:lvl2pPr>
      <a:lvl3pPr marL="3480793" indent="-695871" algn="l" defTabSz="2784923" rtl="0" eaLnBrk="1" fontAlgn="base" hangingPunct="1">
        <a:spcBef>
          <a:spcPct val="20000"/>
        </a:spcBef>
        <a:spcAft>
          <a:spcPct val="0"/>
        </a:spcAft>
        <a:buChar char="•"/>
        <a:defRPr sz="7336">
          <a:solidFill>
            <a:schemeClr val="tx1"/>
          </a:solidFill>
          <a:latin typeface="+mn-lt"/>
        </a:defRPr>
      </a:lvl3pPr>
      <a:lvl4pPr marL="4876849" indent="-700185" algn="l" defTabSz="2784923" rtl="0" eaLnBrk="1" fontAlgn="base" hangingPunct="1">
        <a:spcBef>
          <a:spcPct val="20000"/>
        </a:spcBef>
        <a:spcAft>
          <a:spcPct val="0"/>
        </a:spcAft>
        <a:buChar char="–"/>
        <a:defRPr sz="5887">
          <a:solidFill>
            <a:schemeClr val="tx1"/>
          </a:solidFill>
          <a:latin typeface="+mn-lt"/>
        </a:defRPr>
      </a:lvl4pPr>
      <a:lvl5pPr marL="6268592" indent="-695871" algn="l" defTabSz="2784923" rtl="0" eaLnBrk="1" fontAlgn="base" hangingPunct="1">
        <a:spcBef>
          <a:spcPct val="20000"/>
        </a:spcBef>
        <a:spcAft>
          <a:spcPct val="0"/>
        </a:spcAft>
        <a:buChar char="»"/>
        <a:defRPr sz="5887">
          <a:solidFill>
            <a:schemeClr val="tx1"/>
          </a:solidFill>
          <a:latin typeface="+mn-lt"/>
        </a:defRPr>
      </a:lvl5pPr>
      <a:lvl6pPr marL="6682663" indent="-695871" algn="l" defTabSz="2784923" rtl="0" eaLnBrk="1" fontAlgn="base" hangingPunct="1">
        <a:spcBef>
          <a:spcPct val="20000"/>
        </a:spcBef>
        <a:spcAft>
          <a:spcPct val="0"/>
        </a:spcAft>
        <a:buChar char="»"/>
        <a:defRPr sz="5887">
          <a:solidFill>
            <a:schemeClr val="tx1"/>
          </a:solidFill>
          <a:latin typeface="+mn-lt"/>
        </a:defRPr>
      </a:lvl6pPr>
      <a:lvl7pPr marL="7096736" indent="-695871" algn="l" defTabSz="2784923" rtl="0" eaLnBrk="1" fontAlgn="base" hangingPunct="1">
        <a:spcBef>
          <a:spcPct val="20000"/>
        </a:spcBef>
        <a:spcAft>
          <a:spcPct val="0"/>
        </a:spcAft>
        <a:buChar char="»"/>
        <a:defRPr sz="5887">
          <a:solidFill>
            <a:schemeClr val="tx1"/>
          </a:solidFill>
          <a:latin typeface="+mn-lt"/>
        </a:defRPr>
      </a:lvl7pPr>
      <a:lvl8pPr marL="7510807" indent="-695871" algn="l" defTabSz="2784923" rtl="0" eaLnBrk="1" fontAlgn="base" hangingPunct="1">
        <a:spcBef>
          <a:spcPct val="20000"/>
        </a:spcBef>
        <a:spcAft>
          <a:spcPct val="0"/>
        </a:spcAft>
        <a:buChar char="»"/>
        <a:defRPr sz="5887">
          <a:solidFill>
            <a:schemeClr val="tx1"/>
          </a:solidFill>
          <a:latin typeface="+mn-lt"/>
        </a:defRPr>
      </a:lvl8pPr>
      <a:lvl9pPr marL="7924880" indent="-695871" algn="l" defTabSz="2784923" rtl="0" eaLnBrk="1" fontAlgn="base" hangingPunct="1">
        <a:spcBef>
          <a:spcPct val="20000"/>
        </a:spcBef>
        <a:spcAft>
          <a:spcPct val="0"/>
        </a:spcAft>
        <a:buChar char="»"/>
        <a:defRPr sz="5887">
          <a:solidFill>
            <a:schemeClr val="tx1"/>
          </a:solidFill>
          <a:latin typeface="+mn-lt"/>
        </a:defRPr>
      </a:lvl9pPr>
    </p:bodyStyle>
    <p:otherStyle>
      <a:defPPr>
        <a:defRPr lang="en-US"/>
      </a:defPPr>
      <a:lvl1pPr marL="0" algn="l" defTabSz="828144" rtl="0" eaLnBrk="1" latinLnBrk="0" hangingPunct="1">
        <a:defRPr sz="1630" kern="1200">
          <a:solidFill>
            <a:schemeClr val="tx1"/>
          </a:solidFill>
          <a:latin typeface="+mn-lt"/>
          <a:ea typeface="+mn-ea"/>
          <a:cs typeface="+mn-cs"/>
        </a:defRPr>
      </a:lvl1pPr>
      <a:lvl2pPr marL="414072" algn="l" defTabSz="828144" rtl="0" eaLnBrk="1" latinLnBrk="0" hangingPunct="1">
        <a:defRPr sz="1630" kern="1200">
          <a:solidFill>
            <a:schemeClr val="tx1"/>
          </a:solidFill>
          <a:latin typeface="+mn-lt"/>
          <a:ea typeface="+mn-ea"/>
          <a:cs typeface="+mn-cs"/>
        </a:defRPr>
      </a:lvl2pPr>
      <a:lvl3pPr marL="828144" algn="l" defTabSz="828144" rtl="0" eaLnBrk="1" latinLnBrk="0" hangingPunct="1">
        <a:defRPr sz="1630" kern="1200">
          <a:solidFill>
            <a:schemeClr val="tx1"/>
          </a:solidFill>
          <a:latin typeface="+mn-lt"/>
          <a:ea typeface="+mn-ea"/>
          <a:cs typeface="+mn-cs"/>
        </a:defRPr>
      </a:lvl3pPr>
      <a:lvl4pPr marL="1242216" algn="l" defTabSz="828144" rtl="0" eaLnBrk="1" latinLnBrk="0" hangingPunct="1">
        <a:defRPr sz="1630" kern="1200">
          <a:solidFill>
            <a:schemeClr val="tx1"/>
          </a:solidFill>
          <a:latin typeface="+mn-lt"/>
          <a:ea typeface="+mn-ea"/>
          <a:cs typeface="+mn-cs"/>
        </a:defRPr>
      </a:lvl4pPr>
      <a:lvl5pPr marL="1656288" algn="l" defTabSz="828144" rtl="0" eaLnBrk="1" latinLnBrk="0" hangingPunct="1">
        <a:defRPr sz="1630" kern="1200">
          <a:solidFill>
            <a:schemeClr val="tx1"/>
          </a:solidFill>
          <a:latin typeface="+mn-lt"/>
          <a:ea typeface="+mn-ea"/>
          <a:cs typeface="+mn-cs"/>
        </a:defRPr>
      </a:lvl5pPr>
      <a:lvl6pPr marL="2070360" algn="l" defTabSz="828144" rtl="0" eaLnBrk="1" latinLnBrk="0" hangingPunct="1">
        <a:defRPr sz="1630" kern="1200">
          <a:solidFill>
            <a:schemeClr val="tx1"/>
          </a:solidFill>
          <a:latin typeface="+mn-lt"/>
          <a:ea typeface="+mn-ea"/>
          <a:cs typeface="+mn-cs"/>
        </a:defRPr>
      </a:lvl6pPr>
      <a:lvl7pPr marL="2484432" algn="l" defTabSz="828144" rtl="0" eaLnBrk="1" latinLnBrk="0" hangingPunct="1">
        <a:defRPr sz="1630" kern="1200">
          <a:solidFill>
            <a:schemeClr val="tx1"/>
          </a:solidFill>
          <a:latin typeface="+mn-lt"/>
          <a:ea typeface="+mn-ea"/>
          <a:cs typeface="+mn-cs"/>
        </a:defRPr>
      </a:lvl7pPr>
      <a:lvl8pPr marL="2898504" algn="l" defTabSz="828144" rtl="0" eaLnBrk="1" latinLnBrk="0" hangingPunct="1">
        <a:defRPr sz="1630" kern="1200">
          <a:solidFill>
            <a:schemeClr val="tx1"/>
          </a:solidFill>
          <a:latin typeface="+mn-lt"/>
          <a:ea typeface="+mn-ea"/>
          <a:cs typeface="+mn-cs"/>
        </a:defRPr>
      </a:lvl8pPr>
      <a:lvl9pPr marL="3312577" algn="l" defTabSz="828144" rtl="0" eaLnBrk="1" latinLnBrk="0" hangingPunct="1">
        <a:defRPr sz="16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solidFill>
          <a:schemeClr val="bg1">
            <a:alpha val="67000"/>
          </a:schemeClr>
        </a:solidFill>
        <a:effectLst/>
      </p:bgPr>
    </p:bg>
    <p:spTree>
      <p:nvGrpSpPr>
        <p:cNvPr id="1" name=""/>
        <p:cNvGrpSpPr/>
        <p:nvPr/>
      </p:nvGrpSpPr>
      <p:grpSpPr>
        <a:xfrm>
          <a:off x="0" y="0"/>
          <a:ext cx="0" cy="0"/>
          <a:chOff x="0" y="0"/>
          <a:chExt cx="0" cy="0"/>
        </a:xfrm>
      </p:grpSpPr>
      <p:sp>
        <p:nvSpPr>
          <p:cNvPr id="41" name="Text Box 156"/>
          <p:cNvSpPr txBox="1">
            <a:spLocks noChangeArrowheads="1"/>
          </p:cNvSpPr>
          <p:nvPr/>
        </p:nvSpPr>
        <p:spPr bwMode="auto">
          <a:xfrm>
            <a:off x="30197258" y="19534590"/>
            <a:ext cx="12044524" cy="2646182"/>
          </a:xfrm>
          <a:prstGeom prst="rect">
            <a:avLst/>
          </a:prstGeom>
          <a:solidFill>
            <a:schemeClr val="bg1"/>
          </a:solidFill>
          <a:ln w="57150" cmpd="thinThick">
            <a:solidFill>
              <a:schemeClr val="tx1"/>
            </a:solidFill>
            <a:miter lim="800000"/>
            <a:headEnd/>
            <a:tailEnd/>
          </a:ln>
          <a:effectLst/>
        </p:spPr>
        <p:txBody>
          <a:bodyPr wrap="square" lIns="207034" tIns="91095" rIns="207034" bIns="91095">
            <a:spAutoFit/>
          </a:bodyPr>
          <a:lstStyle/>
          <a:p>
            <a:r>
              <a:rPr lang="en-US" sz="3200" dirty="0">
                <a:latin typeface="Calibri" panose="020F0502020204030204" pitchFamily="34" charset="0"/>
                <a:cs typeface="Calibri" panose="020F0502020204030204" pitchFamily="34" charset="0"/>
              </a:rPr>
              <a:t>In conclusion, IPV education and screening programs may contribute to enhancing help-seeking behaviors among college students. Further research with larger sample sizes and matched data is recommended to evaluate the long-term effectiveness and sustainability of such interventions.</a:t>
            </a:r>
            <a:endParaRPr lang="en-US" sz="3200" dirty="0">
              <a:effectLst/>
              <a:latin typeface="Calibri" panose="020F0502020204030204" pitchFamily="34" charset="0"/>
              <a:cs typeface="Calibri" panose="020F0502020204030204" pitchFamily="34" charset="0"/>
            </a:endParaRPr>
          </a:p>
        </p:txBody>
      </p:sp>
      <p:sp>
        <p:nvSpPr>
          <p:cNvPr id="40" name="Rectangle 39"/>
          <p:cNvSpPr/>
          <p:nvPr/>
        </p:nvSpPr>
        <p:spPr>
          <a:xfrm>
            <a:off x="1543739" y="7571100"/>
            <a:ext cx="12076338" cy="6583680"/>
          </a:xfrm>
          <a:prstGeom prst="rect">
            <a:avLst/>
          </a:prstGeom>
          <a:ln w="57150">
            <a:solidFill>
              <a:schemeClr val="tx1"/>
            </a:solidFill>
          </a:ln>
        </p:spPr>
        <p:style>
          <a:lnRef idx="2">
            <a:schemeClr val="accent4"/>
          </a:lnRef>
          <a:fillRef idx="1">
            <a:schemeClr val="lt1"/>
          </a:fillRef>
          <a:effectRef idx="0">
            <a:schemeClr val="accent4"/>
          </a:effectRef>
          <a:fontRef idx="minor">
            <a:schemeClr val="dk1"/>
          </a:fontRef>
        </p:style>
        <p:txBody>
          <a:bodyPr wrap="square">
            <a:spAutoFit/>
          </a:bodyPr>
          <a:lstStyle/>
          <a:p>
            <a:r>
              <a:rPr lang="en-US" sz="3200" dirty="0">
                <a:latin typeface="Calibri" panose="020F0502020204030204" pitchFamily="34" charset="0"/>
                <a:cs typeface="Calibri" panose="020F0502020204030204" pitchFamily="34" charset="0"/>
              </a:rPr>
              <a:t>Intimate Partner Violence (IPV) is a pervasive and often underrecognized public health issue affecting college students at alarming rates. IPV refers to any form of physical, sexual, emotional, psychological, or digital abuse within a romantic or intimate relationship. Among college-aged individuals (18–24), the risk of experiencing IPV is particularly high, with studies showing that up to one in three women and nearly one in two transgender or non-binary students report experiencing some form of relationship abuse during their academic careers (Centers for Disease Control and Prevention [CDC], 2017. </a:t>
            </a:r>
            <a:endParaRPr lang="en-US" sz="3200" dirty="0">
              <a:ln w="12700">
                <a:solidFill>
                  <a:schemeClr val="tx1"/>
                </a:solidFill>
              </a:ln>
              <a:effectLst/>
              <a:latin typeface="Calibri" panose="020F0502020204030204" pitchFamily="34" charset="0"/>
              <a:cs typeface="Calibri" panose="020F0502020204030204" pitchFamily="34" charset="0"/>
            </a:endParaRPr>
          </a:p>
        </p:txBody>
      </p:sp>
      <p:sp>
        <p:nvSpPr>
          <p:cNvPr id="2194" name="Text Box 146"/>
          <p:cNvSpPr txBox="1">
            <a:spLocks noChangeArrowheads="1"/>
          </p:cNvSpPr>
          <p:nvPr/>
        </p:nvSpPr>
        <p:spPr bwMode="auto">
          <a:xfrm>
            <a:off x="5519057" y="948548"/>
            <a:ext cx="36467643" cy="3292018"/>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lIns="55399" tIns="27699" rIns="55399" bIns="27699">
            <a:spAutoFit/>
          </a:bodyPr>
          <a:lstStyle/>
          <a:p>
            <a:pPr algn="ctr" defTabSz="554971"/>
            <a:r>
              <a:rPr lang="en-US" sz="5400" b="1" dirty="0">
                <a:solidFill>
                  <a:schemeClr val="bg1"/>
                </a:solidFill>
                <a:latin typeface="Calibri" panose="020F0502020204030204" pitchFamily="34" charset="0"/>
                <a:cs typeface="Calibri" panose="020F0502020204030204" pitchFamily="34" charset="0"/>
              </a:rPr>
              <a:t>Improving Help Seeking Outcomes: The role of Intimate Partner Violence Education and Screening Programs in College Settings Kim Borel, </a:t>
            </a:r>
            <a:r>
              <a:rPr lang="en-US" sz="5400" b="1" dirty="0" err="1">
                <a:solidFill>
                  <a:schemeClr val="bg1"/>
                </a:solidFill>
                <a:latin typeface="Calibri" panose="020F0502020204030204" pitchFamily="34" charset="0"/>
                <a:cs typeface="Calibri" panose="020F0502020204030204" pitchFamily="34" charset="0"/>
              </a:rPr>
              <a:t>Zanaib</a:t>
            </a:r>
            <a:r>
              <a:rPr lang="en-US" sz="5400" b="1" dirty="0">
                <a:solidFill>
                  <a:schemeClr val="bg1"/>
                </a:solidFill>
                <a:latin typeface="Calibri" panose="020F0502020204030204" pitchFamily="34" charset="0"/>
                <a:cs typeface="Calibri" panose="020F0502020204030204" pitchFamily="34" charset="0"/>
              </a:rPr>
              <a:t> Kamara, Jasmine Morris, </a:t>
            </a:r>
          </a:p>
          <a:p>
            <a:pPr algn="ctr" defTabSz="554971"/>
            <a:r>
              <a:rPr lang="en-US" sz="5400" b="1" dirty="0">
                <a:solidFill>
                  <a:schemeClr val="bg1"/>
                </a:solidFill>
                <a:latin typeface="Calibri" panose="020F0502020204030204" pitchFamily="34" charset="0"/>
                <a:cs typeface="Calibri" panose="020F0502020204030204" pitchFamily="34" charset="0"/>
              </a:rPr>
              <a:t>Dr. Felisa Smith PhD, MSA, RN, CNE Nursing and Allied Health, Norfolk State University</a:t>
            </a:r>
            <a:endParaRPr lang="en-US" sz="5400" b="1" dirty="0">
              <a:solidFill>
                <a:schemeClr val="bg1"/>
              </a:solidFill>
              <a:effectLst/>
              <a:latin typeface="Calibri" panose="020F0502020204030204" pitchFamily="34" charset="0"/>
              <a:cs typeface="Calibri" panose="020F0502020204030204" pitchFamily="34" charset="0"/>
            </a:endParaRPr>
          </a:p>
          <a:p>
            <a:pPr algn="ctr" defTabSz="554971"/>
            <a:endParaRPr lang="en-US" sz="2897" b="1" baseline="30000" dirty="0">
              <a:solidFill>
                <a:schemeClr val="bg1"/>
              </a:solidFill>
              <a:effectLst/>
              <a:latin typeface="Calibri" panose="020F0502020204030204" pitchFamily="34" charset="0"/>
              <a:cs typeface="Calibri" panose="020F0502020204030204" pitchFamily="34" charset="0"/>
            </a:endParaRPr>
          </a:p>
          <a:p>
            <a:pPr algn="ctr" defTabSz="554971"/>
            <a:endParaRPr lang="en-US" sz="2897" b="1" dirty="0">
              <a:solidFill>
                <a:srgbClr val="FF0000"/>
              </a:solidFill>
              <a:effectLst/>
              <a:latin typeface="Calibri" panose="020F0502020204030204" pitchFamily="34" charset="0"/>
              <a:cs typeface="Calibri" panose="020F0502020204030204" pitchFamily="34" charset="0"/>
            </a:endParaRPr>
          </a:p>
        </p:txBody>
      </p:sp>
      <p:sp>
        <p:nvSpPr>
          <p:cNvPr id="2196" name="Text Box 148"/>
          <p:cNvSpPr txBox="1">
            <a:spLocks noChangeArrowheads="1"/>
          </p:cNvSpPr>
          <p:nvPr/>
        </p:nvSpPr>
        <p:spPr bwMode="auto">
          <a:xfrm>
            <a:off x="20062166" y="5818518"/>
            <a:ext cx="394043" cy="991374"/>
          </a:xfrm>
          <a:prstGeom prst="rect">
            <a:avLst/>
          </a:prstGeom>
          <a:noFill/>
          <a:ln w="9525">
            <a:noFill/>
            <a:miter lim="800000"/>
            <a:headEnd/>
            <a:tailEnd/>
          </a:ln>
          <a:effectLst/>
        </p:spPr>
        <p:txBody>
          <a:bodyPr wrap="none" lIns="195084" tIns="97542" rIns="195084" bIns="97542">
            <a:spAutoFit/>
          </a:bodyPr>
          <a:lstStyle/>
          <a:p>
            <a:pPr defTabSz="1951027"/>
            <a:endParaRPr lang="en-US" sz="5162" dirty="0">
              <a:effectLst/>
              <a:latin typeface="Calibri" panose="020F0502020204030204" pitchFamily="34" charset="0"/>
              <a:cs typeface="Calibri" panose="020F0502020204030204" pitchFamily="34" charset="0"/>
            </a:endParaRPr>
          </a:p>
        </p:txBody>
      </p:sp>
      <p:sp>
        <p:nvSpPr>
          <p:cNvPr id="2214" name="Text Box 166"/>
          <p:cNvSpPr txBox="1">
            <a:spLocks noChangeArrowheads="1"/>
          </p:cNvSpPr>
          <p:nvPr/>
        </p:nvSpPr>
        <p:spPr bwMode="auto">
          <a:xfrm>
            <a:off x="30204117" y="18365566"/>
            <a:ext cx="12040661"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pPr algn="ctr"/>
            <a:r>
              <a:rPr lang="en-US" sz="4347" b="1" dirty="0">
                <a:solidFill>
                  <a:schemeClr val="bg1"/>
                </a:solidFill>
                <a:effectLst/>
                <a:latin typeface="Calibri" panose="020F0502020204030204" pitchFamily="34" charset="0"/>
                <a:cs typeface="Calibri" panose="020F0502020204030204" pitchFamily="34" charset="0"/>
              </a:rPr>
              <a:t>CONCLUSIONS</a:t>
            </a:r>
          </a:p>
        </p:txBody>
      </p:sp>
      <p:sp>
        <p:nvSpPr>
          <p:cNvPr id="45" name="Text Box 151"/>
          <p:cNvSpPr txBox="1">
            <a:spLocks noChangeArrowheads="1"/>
          </p:cNvSpPr>
          <p:nvPr/>
        </p:nvSpPr>
        <p:spPr bwMode="auto">
          <a:xfrm>
            <a:off x="1543739" y="22706812"/>
            <a:ext cx="12041095" cy="6126480"/>
          </a:xfrm>
          <a:prstGeom prst="rect">
            <a:avLst/>
          </a:prstGeom>
          <a:solidFill>
            <a:schemeClr val="bg1"/>
          </a:solidFill>
          <a:ln w="57150" cmpd="thinThick">
            <a:solidFill>
              <a:schemeClr val="tx1"/>
            </a:solidFill>
            <a:miter lim="800000"/>
            <a:headEnd/>
            <a:tailEnd/>
          </a:ln>
          <a:effectLst/>
        </p:spPr>
        <p:txBody>
          <a:bodyPr wrap="square" lIns="207034" tIns="91095" rIns="207034" bIns="91095">
            <a:spAutoFit/>
          </a:bodyPr>
          <a:lstStyle/>
          <a:p>
            <a:pPr marL="457200" lvl="0" indent="-457200">
              <a:buFont typeface="Arial" panose="020B0604020202020204" pitchFamily="34" charset="0"/>
              <a:buChar char="•"/>
            </a:pPr>
            <a:r>
              <a:rPr lang="en-US" sz="2800" dirty="0">
                <a:latin typeface="Calibri" panose="020F0502020204030204" pitchFamily="34" charset="0"/>
                <a:cs typeface="Calibri" panose="020F0502020204030204" pitchFamily="34" charset="0"/>
              </a:rPr>
              <a:t>A structured educational intervention on intimate partner violence (IPV) was conducted for undergraduate college students over one academic semester</a:t>
            </a:r>
          </a:p>
          <a:p>
            <a:pPr lvl="0"/>
            <a:r>
              <a:rPr lang="en-US" sz="2800" dirty="0">
                <a:latin typeface="Calibri" panose="020F0502020204030204" pitchFamily="34" charset="0"/>
                <a:cs typeface="Calibri" panose="020F0502020204030204" pitchFamily="34" charset="0"/>
              </a:rPr>
              <a:t>. </a:t>
            </a:r>
          </a:p>
          <a:p>
            <a:pPr marL="457200" lvl="0" indent="-457200">
              <a:buFont typeface="Arial" panose="020B0604020202020204" pitchFamily="34" charset="0"/>
              <a:buChar char="•"/>
            </a:pPr>
            <a:r>
              <a:rPr lang="en-US" sz="2800" dirty="0">
                <a:latin typeface="Calibri" panose="020F0502020204030204" pitchFamily="34" charset="0"/>
                <a:cs typeface="Calibri" panose="020F0502020204030204" pitchFamily="34" charset="0"/>
              </a:rPr>
              <a:t>The intervention included a 60-minute evidence-informed session incorporating didactic content, case-based discussion, role-play experiences, and information regarding campus and community support resources. </a:t>
            </a:r>
          </a:p>
          <a:p>
            <a:pPr lvl="0"/>
            <a:endParaRPr lang="en-US" sz="2800" dirty="0">
              <a:latin typeface="Calibri" panose="020F0502020204030204" pitchFamily="34" charset="0"/>
              <a:cs typeface="Calibri" panose="020F0502020204030204" pitchFamily="34" charset="0"/>
            </a:endParaRPr>
          </a:p>
          <a:p>
            <a:pPr marL="457200" lvl="0" indent="-457200">
              <a:buFont typeface="Arial" panose="020B0604020202020204" pitchFamily="34" charset="0"/>
              <a:buChar char="•"/>
            </a:pPr>
            <a:r>
              <a:rPr lang="en-US" sz="2800" dirty="0">
                <a:latin typeface="Calibri" panose="020F0502020204030204" pitchFamily="34" charset="0"/>
                <a:cs typeface="Calibri" panose="020F0502020204030204" pitchFamily="34" charset="0"/>
              </a:rPr>
              <a:t>A quasi-experimental, one group pre-test/post-test design was utilized to evaluate changes in IPV knowledge, and attitudes toward help-seeking. Paired-samples t-tests was conducted to determine statistically significant differences between pre- and postintervention scores</a:t>
            </a:r>
            <a:endParaRPr lang="en-US" sz="2800" dirty="0">
              <a:effectLst/>
              <a:latin typeface="Calibri" panose="020F0502020204030204" pitchFamily="34" charset="0"/>
              <a:cs typeface="Calibri" panose="020F0502020204030204" pitchFamily="34" charset="0"/>
            </a:endParaRPr>
          </a:p>
        </p:txBody>
      </p:sp>
      <p:sp>
        <p:nvSpPr>
          <p:cNvPr id="30" name="Text Box 152"/>
          <p:cNvSpPr txBox="1">
            <a:spLocks noChangeArrowheads="1"/>
          </p:cNvSpPr>
          <p:nvPr/>
        </p:nvSpPr>
        <p:spPr bwMode="auto">
          <a:xfrm>
            <a:off x="30197148" y="29469292"/>
            <a:ext cx="12044744" cy="2646182"/>
          </a:xfrm>
          <a:prstGeom prst="rect">
            <a:avLst/>
          </a:prstGeom>
          <a:solidFill>
            <a:schemeClr val="bg1"/>
          </a:solidFill>
          <a:ln w="57150" cmpd="thinThick">
            <a:solidFill>
              <a:schemeClr val="tx1"/>
            </a:solidFill>
            <a:miter lim="800000"/>
            <a:headEnd/>
            <a:tailEnd/>
          </a:ln>
          <a:effectLst/>
        </p:spPr>
        <p:txBody>
          <a:bodyPr wrap="square" lIns="207034" tIns="91095" rIns="207034" bIns="91095">
            <a:spAutoFit/>
          </a:bodyPr>
          <a:lstStyle/>
          <a:p>
            <a:pPr marL="414072" indent="-414072">
              <a:buFont typeface="Arial" pitchFamily="34" charset="0"/>
              <a:buChar char="•"/>
            </a:pPr>
            <a:r>
              <a:rPr lang="en-US" sz="3200" dirty="0">
                <a:effectLst/>
                <a:latin typeface="Calibri" panose="020F0502020204030204" pitchFamily="34" charset="0"/>
              </a:rPr>
              <a:t>Dr. Felisa H. Smith, PhD, MSA, RN, CNE, NSU Nursing and Allied Health Department</a:t>
            </a:r>
          </a:p>
          <a:p>
            <a:pPr marL="414072" indent="-414072">
              <a:buFont typeface="Arial" pitchFamily="34" charset="0"/>
              <a:buChar char="•"/>
            </a:pPr>
            <a:r>
              <a:rPr lang="en-US" sz="3200" dirty="0">
                <a:effectLst/>
                <a:latin typeface="Calibri" panose="020F0502020204030204" pitchFamily="34" charset="0"/>
              </a:rPr>
              <a:t>Ms. Sandra </a:t>
            </a:r>
            <a:r>
              <a:rPr lang="en-US" sz="3200" dirty="0" err="1">
                <a:effectLst/>
                <a:latin typeface="Calibri" panose="020F0502020204030204" pitchFamily="34" charset="0"/>
              </a:rPr>
              <a:t>Olanitori</a:t>
            </a:r>
            <a:r>
              <a:rPr lang="en-US" sz="3200" dirty="0">
                <a:effectLst/>
                <a:latin typeface="Calibri" panose="020F0502020204030204" pitchFamily="34" charset="0"/>
              </a:rPr>
              <a:t> RN, Recruiter, NSU Nursing and Allied Health Department</a:t>
            </a:r>
          </a:p>
          <a:p>
            <a:pPr marL="414072" indent="-414072">
              <a:buFont typeface="Arial" pitchFamily="34" charset="0"/>
              <a:buChar char="•"/>
            </a:pPr>
            <a:endParaRPr lang="en-US" sz="3200" dirty="0">
              <a:effectLst/>
              <a:latin typeface="Calibri" panose="020F0502020204030204" pitchFamily="34" charset="0"/>
            </a:endParaRPr>
          </a:p>
        </p:txBody>
      </p:sp>
      <p:sp>
        <p:nvSpPr>
          <p:cNvPr id="29" name="Text Box 167"/>
          <p:cNvSpPr txBox="1">
            <a:spLocks noChangeArrowheads="1"/>
          </p:cNvSpPr>
          <p:nvPr/>
        </p:nvSpPr>
        <p:spPr bwMode="auto">
          <a:xfrm>
            <a:off x="30192438" y="28448217"/>
            <a:ext cx="12041095"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r>
              <a:rPr lang="en-US" sz="4347" b="1" dirty="0">
                <a:solidFill>
                  <a:schemeClr val="bg1"/>
                </a:solidFill>
                <a:effectLst/>
                <a:latin typeface="Calibri" panose="020F0502020204030204" pitchFamily="34" charset="0"/>
                <a:cs typeface="Calibri" panose="020F0502020204030204" pitchFamily="34" charset="0"/>
              </a:rPr>
              <a:t>ACKNOWLEDGEMENTS</a:t>
            </a:r>
          </a:p>
        </p:txBody>
      </p:sp>
      <p:sp>
        <p:nvSpPr>
          <p:cNvPr id="2212" name="Text Box 164"/>
          <p:cNvSpPr txBox="1">
            <a:spLocks noChangeArrowheads="1"/>
          </p:cNvSpPr>
          <p:nvPr/>
        </p:nvSpPr>
        <p:spPr bwMode="auto">
          <a:xfrm>
            <a:off x="1543739" y="21420654"/>
            <a:ext cx="12041095"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pPr algn="ctr"/>
            <a:r>
              <a:rPr lang="en-US" sz="4347" b="1" dirty="0">
                <a:solidFill>
                  <a:schemeClr val="bg1"/>
                </a:solidFill>
                <a:effectLst/>
                <a:latin typeface="Calibri" panose="020F0502020204030204" pitchFamily="34" charset="0"/>
                <a:cs typeface="Calibri" panose="020F0502020204030204" pitchFamily="34" charset="0"/>
              </a:rPr>
              <a:t>EXPERIMENTAL METHODOLOGY</a:t>
            </a:r>
          </a:p>
        </p:txBody>
      </p:sp>
      <p:sp>
        <p:nvSpPr>
          <p:cNvPr id="2211" name="Text Box 163"/>
          <p:cNvSpPr txBox="1">
            <a:spLocks noChangeArrowheads="1"/>
          </p:cNvSpPr>
          <p:nvPr/>
        </p:nvSpPr>
        <p:spPr bwMode="auto">
          <a:xfrm>
            <a:off x="15828127" y="6582624"/>
            <a:ext cx="12041095"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pPr algn="ctr"/>
            <a:r>
              <a:rPr lang="en-US" sz="4347" b="1" dirty="0">
                <a:solidFill>
                  <a:schemeClr val="bg1"/>
                </a:solidFill>
                <a:effectLst/>
                <a:latin typeface="Calibri" panose="020F0502020204030204" pitchFamily="34" charset="0"/>
                <a:cs typeface="Calibri" panose="020F0502020204030204" pitchFamily="34" charset="0"/>
              </a:rPr>
              <a:t>RESULTS</a:t>
            </a:r>
          </a:p>
        </p:txBody>
      </p:sp>
      <p:sp>
        <p:nvSpPr>
          <p:cNvPr id="2" name="AutoShape 2" descr="http://www.pomlearning.org/Images/worldmap_low.jpg"/>
          <p:cNvSpPr>
            <a:spLocks noChangeAspect="1" noChangeArrowheads="1"/>
          </p:cNvSpPr>
          <p:nvPr/>
        </p:nvSpPr>
        <p:spPr bwMode="auto">
          <a:xfrm>
            <a:off x="2127849" y="1429111"/>
            <a:ext cx="11852694" cy="592634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814" tIns="41407" rIns="82814" bIns="41407" numCol="1" anchor="t" anchorCtr="0" compatLnSpc="1">
            <a:prstTxWarp prst="textNoShape">
              <a:avLst/>
            </a:prstTxWarp>
          </a:bodyPr>
          <a:lstStyle/>
          <a:p>
            <a:endParaRPr lang="en-US" sz="2174">
              <a:latin typeface="Calibri" panose="020F0502020204030204" pitchFamily="34" charset="0"/>
              <a:cs typeface="Calibri" panose="020F0502020204030204" pitchFamily="34" charset="0"/>
            </a:endParaRPr>
          </a:p>
        </p:txBody>
      </p:sp>
      <p:sp>
        <p:nvSpPr>
          <p:cNvPr id="37" name="Text Box 162"/>
          <p:cNvSpPr txBox="1">
            <a:spLocks noChangeArrowheads="1"/>
          </p:cNvSpPr>
          <p:nvPr/>
        </p:nvSpPr>
        <p:spPr bwMode="auto">
          <a:xfrm>
            <a:off x="1543738" y="15714017"/>
            <a:ext cx="12041095"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pPr algn="ctr"/>
            <a:r>
              <a:rPr lang="en-US" sz="4347" b="1" dirty="0">
                <a:solidFill>
                  <a:schemeClr val="bg1"/>
                </a:solidFill>
                <a:effectLst/>
                <a:latin typeface="Calibri" panose="020F0502020204030204" pitchFamily="34" charset="0"/>
                <a:cs typeface="Calibri" panose="020F0502020204030204" pitchFamily="34" charset="0"/>
              </a:rPr>
              <a:t>PURPOSE</a:t>
            </a:r>
          </a:p>
        </p:txBody>
      </p:sp>
      <p:sp>
        <p:nvSpPr>
          <p:cNvPr id="38" name="Rectangle 37"/>
          <p:cNvSpPr/>
          <p:nvPr/>
        </p:nvSpPr>
        <p:spPr>
          <a:xfrm>
            <a:off x="1543739" y="16826910"/>
            <a:ext cx="12041095" cy="3291840"/>
          </a:xfrm>
          <a:prstGeom prst="rect">
            <a:avLst/>
          </a:prstGeom>
          <a:ln w="57150">
            <a:solidFill>
              <a:schemeClr val="tx1"/>
            </a:solidFill>
          </a:ln>
        </p:spPr>
        <p:style>
          <a:lnRef idx="2">
            <a:schemeClr val="accent4"/>
          </a:lnRef>
          <a:fillRef idx="1">
            <a:schemeClr val="lt1"/>
          </a:fillRef>
          <a:effectRef idx="0">
            <a:schemeClr val="accent4"/>
          </a:effectRef>
          <a:fontRef idx="minor">
            <a:schemeClr val="dk1"/>
          </a:fontRef>
        </p:style>
        <p:txBody>
          <a:bodyPr wrap="square">
            <a:spAutoFit/>
          </a:bodyPr>
          <a:lstStyle/>
          <a:p>
            <a:pPr eaLnBrk="1" hangingPunct="1">
              <a:tabLst>
                <a:tab pos="7039224" algn="l"/>
              </a:tabLst>
              <a:defRPr/>
            </a:pPr>
            <a:r>
              <a:rPr lang="en-US" sz="3200" dirty="0">
                <a:latin typeface="Calibri" panose="020F0502020204030204" pitchFamily="34" charset="0"/>
                <a:cs typeface="Calibri" panose="020F0502020204030204" pitchFamily="34" charset="0"/>
              </a:rPr>
              <a:t>This study examined whether a structured IPV education and screening intervention increased college students’ willingness to seek help and access campus or community support services within one academic semester.</a:t>
            </a:r>
            <a:endParaRPr lang="en-US" sz="3200" dirty="0">
              <a:effectLst/>
              <a:latin typeface="Calibri" panose="020F0502020204030204" pitchFamily="34" charset="0"/>
              <a:cs typeface="Calibri" panose="020F0502020204030204" pitchFamily="34" charset="0"/>
            </a:endParaRPr>
          </a:p>
        </p:txBody>
      </p:sp>
      <p:sp>
        <p:nvSpPr>
          <p:cNvPr id="39" name="Text Box 162"/>
          <p:cNvSpPr txBox="1">
            <a:spLocks noChangeArrowheads="1"/>
          </p:cNvSpPr>
          <p:nvPr/>
        </p:nvSpPr>
        <p:spPr bwMode="auto">
          <a:xfrm>
            <a:off x="1543739" y="6518003"/>
            <a:ext cx="12041095"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pPr algn="ctr"/>
            <a:r>
              <a:rPr lang="en-US" sz="4347" b="1" dirty="0">
                <a:solidFill>
                  <a:schemeClr val="bg1"/>
                </a:solidFill>
                <a:effectLst/>
                <a:latin typeface="Calibri" panose="020F0502020204030204" pitchFamily="34" charset="0"/>
                <a:cs typeface="Calibri" panose="020F0502020204030204" pitchFamily="34" charset="0"/>
              </a:rPr>
              <a:t>BACKGROUND</a:t>
            </a:r>
          </a:p>
        </p:txBody>
      </p:sp>
      <p:sp>
        <p:nvSpPr>
          <p:cNvPr id="50" name="Rectangle 49"/>
          <p:cNvSpPr/>
          <p:nvPr/>
        </p:nvSpPr>
        <p:spPr>
          <a:xfrm>
            <a:off x="30204117" y="13365620"/>
            <a:ext cx="12041095" cy="3539430"/>
          </a:xfrm>
          <a:prstGeom prst="rect">
            <a:avLst/>
          </a:prstGeom>
          <a:ln w="57150">
            <a:solidFill>
              <a:schemeClr val="tx1"/>
            </a:solidFill>
          </a:ln>
        </p:spPr>
        <p:style>
          <a:lnRef idx="2">
            <a:schemeClr val="accent4"/>
          </a:lnRef>
          <a:fillRef idx="1">
            <a:schemeClr val="lt1"/>
          </a:fillRef>
          <a:effectRef idx="0">
            <a:schemeClr val="accent4"/>
          </a:effectRef>
          <a:fontRef idx="minor">
            <a:schemeClr val="dk1"/>
          </a:fontRef>
        </p:style>
        <p:txBody>
          <a:bodyPr wrap="square">
            <a:spAutoFit/>
          </a:bodyPr>
          <a:lstStyle/>
          <a:p>
            <a:r>
              <a:rPr lang="en-US" sz="3200" dirty="0">
                <a:latin typeface="Calibri" panose="020F0502020204030204" pitchFamily="34" charset="0"/>
                <a:cs typeface="Calibri" panose="020F0502020204030204" pitchFamily="34" charset="0"/>
              </a:rPr>
              <a:t>Results demonstrated an increase in participants’ willingness to seek help despite embarrassment from 81.8% pre-intervention to 95.5% post-intervention, reflecting a 13.7% improvement. Post-intervention responses indicated consistently high levels of agreement across multiple domains, including intent to seek help, utilization of professional resources, acceptance of support, and belief in the effectiveness of interventions.</a:t>
            </a:r>
            <a:endParaRPr lang="en-US" sz="3200" dirty="0">
              <a:solidFill>
                <a:schemeClr val="tx1"/>
              </a:solidFill>
              <a:effectLst/>
              <a:latin typeface="Calibri" panose="020F0502020204030204" pitchFamily="34" charset="0"/>
              <a:cs typeface="Calibri" panose="020F0502020204030204" pitchFamily="34" charset="0"/>
            </a:endParaRPr>
          </a:p>
        </p:txBody>
      </p:sp>
      <p:sp>
        <p:nvSpPr>
          <p:cNvPr id="19" name="TextBox 18"/>
          <p:cNvSpPr txBox="1"/>
          <p:nvPr/>
        </p:nvSpPr>
        <p:spPr>
          <a:xfrm>
            <a:off x="15495890" y="12905691"/>
            <a:ext cx="4948727" cy="426912"/>
          </a:xfrm>
          <a:prstGeom prst="rect">
            <a:avLst/>
          </a:prstGeom>
          <a:noFill/>
        </p:spPr>
        <p:txBody>
          <a:bodyPr wrap="none" rtlCol="0">
            <a:spAutoFit/>
          </a:bodyPr>
          <a:lstStyle/>
          <a:p>
            <a:r>
              <a:rPr lang="en-US" sz="2174" b="1" dirty="0">
                <a:effectLst/>
                <a:latin typeface="Calibri" panose="020F0502020204030204" pitchFamily="34" charset="0"/>
              </a:rPr>
              <a:t>Fig 1.: Help seeking willingness (Pre- test)</a:t>
            </a:r>
            <a:endParaRPr lang="en-US" sz="2174" i="1" dirty="0">
              <a:effectLst/>
              <a:latin typeface="Calibri" pitchFamily="34" charset="0"/>
            </a:endParaRPr>
          </a:p>
        </p:txBody>
      </p:sp>
      <p:sp>
        <p:nvSpPr>
          <p:cNvPr id="21" name="TextBox 20"/>
          <p:cNvSpPr txBox="1"/>
          <p:nvPr/>
        </p:nvSpPr>
        <p:spPr>
          <a:xfrm>
            <a:off x="15358192" y="22580123"/>
            <a:ext cx="13745673" cy="6001643"/>
          </a:xfrm>
          <a:prstGeom prst="rect">
            <a:avLst/>
          </a:prstGeom>
          <a:noFill/>
        </p:spPr>
        <p:txBody>
          <a:bodyPr wrap="square" rtlCol="0">
            <a:spAutoFit/>
          </a:bodyPr>
          <a:lstStyle/>
          <a:p>
            <a:r>
              <a:rPr lang="en-US" sz="3200" b="1" dirty="0">
                <a:effectLst/>
                <a:latin typeface="Calibri" panose="020F0502020204030204" pitchFamily="34" charset="0"/>
                <a:cs typeface="Calibri" panose="020F0502020204030204" pitchFamily="34" charset="0"/>
              </a:rPr>
              <a:t>Figures 1 and 2. A</a:t>
            </a:r>
            <a:r>
              <a:rPr lang="en-US" sz="3200" dirty="0">
                <a:latin typeface="Calibri" panose="020F0502020204030204" pitchFamily="34" charset="0"/>
                <a:cs typeface="Calibri" panose="020F0502020204030204" pitchFamily="34" charset="0"/>
              </a:rPr>
              <a:t> pretest-posttest design was utilized with a convenience sample of undergraduate students (N = 22). Participants completed a Likert-scale survey assessing knowledge, attitudes, and willingness to seek help both before and after the intervention. Due to the inability to match individual responses, data was analyzed at the group level using descriptive statistics, including means and percent change, to compare pre-intervention and post-intervention scores. The average mean score for all “help-seeking willingness” was 4.60. Respondents show a relatively high mean score for understanding barriers to seeking help with a mean average of 7.94. These findings suggest a modest positive effect of the intervention on students’ knowledge, attitudes, and willingness to seek help. Although the increase was small, it reflects a trend toward improved awareness and reduced barriers to accessing support services.</a:t>
            </a:r>
            <a:endParaRPr lang="en-US" sz="3200" dirty="0">
              <a:effectLst/>
              <a:latin typeface="Calibri" panose="020F0502020204030204" pitchFamily="34" charset="0"/>
              <a:cs typeface="Calibri" panose="020F0502020204030204" pitchFamily="34" charset="0"/>
            </a:endParaRPr>
          </a:p>
        </p:txBody>
      </p:sp>
      <p:sp>
        <p:nvSpPr>
          <p:cNvPr id="3" name="TextBox 2"/>
          <p:cNvSpPr txBox="1"/>
          <p:nvPr/>
        </p:nvSpPr>
        <p:spPr>
          <a:xfrm>
            <a:off x="15521291" y="19778814"/>
            <a:ext cx="5863820" cy="426912"/>
          </a:xfrm>
          <a:prstGeom prst="rect">
            <a:avLst/>
          </a:prstGeom>
          <a:noFill/>
        </p:spPr>
        <p:txBody>
          <a:bodyPr wrap="square" rtlCol="0">
            <a:spAutoFit/>
          </a:bodyPr>
          <a:lstStyle/>
          <a:p>
            <a:r>
              <a:rPr lang="en-US" sz="2174" b="1" dirty="0">
                <a:effectLst/>
                <a:latin typeface="Calibri" panose="020F0502020204030204" pitchFamily="34" charset="0"/>
              </a:rPr>
              <a:t>Figure 2  Help seeking willingness (Post-test)</a:t>
            </a:r>
            <a:endParaRPr lang="en-US" sz="2174" dirty="0">
              <a:effectLst/>
              <a:latin typeface="Calibri" pitchFamily="34" charset="0"/>
            </a:endParaRPr>
          </a:p>
        </p:txBody>
      </p:sp>
      <p:sp>
        <p:nvSpPr>
          <p:cNvPr id="47" name="Text Box 152"/>
          <p:cNvSpPr txBox="1">
            <a:spLocks noChangeArrowheads="1"/>
          </p:cNvSpPr>
          <p:nvPr/>
        </p:nvSpPr>
        <p:spPr bwMode="auto">
          <a:xfrm>
            <a:off x="30095548" y="23663578"/>
            <a:ext cx="12044744" cy="4123509"/>
          </a:xfrm>
          <a:prstGeom prst="rect">
            <a:avLst/>
          </a:prstGeom>
          <a:solidFill>
            <a:schemeClr val="bg1"/>
          </a:solidFill>
          <a:ln w="57150" cmpd="thinThick">
            <a:solidFill>
              <a:schemeClr val="tx1"/>
            </a:solidFill>
            <a:miter lim="800000"/>
            <a:headEnd/>
            <a:tailEnd/>
          </a:ln>
          <a:effectLst/>
        </p:spPr>
        <p:txBody>
          <a:bodyPr wrap="square" lIns="207034" tIns="91095" rIns="207034" bIns="91095">
            <a:spAutoFit/>
          </a:bodyPr>
          <a:lstStyle/>
          <a:p>
            <a:r>
              <a:rPr lang="en-US" sz="3200" dirty="0">
                <a:latin typeface="Calibri" panose="020F0502020204030204" pitchFamily="34" charset="0"/>
                <a:cs typeface="Calibri" panose="020F0502020204030204" pitchFamily="34" charset="0"/>
              </a:rPr>
              <a:t>Centers for Disease Control and Prevention. (2015). National intimate partner and sexual violence survey: 2015 data brief – updated release. Centers for Disease Control and Prevention. Retrieved February 11, 2026, from http://</a:t>
            </a:r>
            <a:r>
              <a:rPr lang="en-US" sz="3200" dirty="0" err="1">
                <a:latin typeface="Calibri" panose="020F0502020204030204" pitchFamily="34" charset="0"/>
                <a:cs typeface="Calibri" panose="020F0502020204030204" pitchFamily="34" charset="0"/>
              </a:rPr>
              <a:t>stacks.cdc.gov</a:t>
            </a:r>
            <a:r>
              <a:rPr lang="en-US" sz="3200" dirty="0">
                <a:latin typeface="Calibri" panose="020F0502020204030204" pitchFamily="34" charset="0"/>
                <a:cs typeface="Calibri" panose="020F0502020204030204" pitchFamily="34" charset="0"/>
              </a:rPr>
              <a:t>/view/</a:t>
            </a:r>
            <a:r>
              <a:rPr lang="en-US" sz="3200" dirty="0" err="1">
                <a:latin typeface="Calibri" panose="020F0502020204030204" pitchFamily="34" charset="0"/>
                <a:cs typeface="Calibri" panose="020F0502020204030204" pitchFamily="34" charset="0"/>
              </a:rPr>
              <a:t>cdc</a:t>
            </a:r>
            <a:r>
              <a:rPr lang="en-US" sz="3200" dirty="0">
                <a:latin typeface="Calibri" panose="020F0502020204030204" pitchFamily="34" charset="0"/>
                <a:cs typeface="Calibri" panose="020F0502020204030204" pitchFamily="34" charset="0"/>
              </a:rPr>
              <a:t>/60893 </a:t>
            </a:r>
          </a:p>
          <a:p>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Centers for Disease Control and Prevention. (2017). https://</a:t>
            </a:r>
            <a:r>
              <a:rPr lang="en-US" sz="3200" dirty="0" err="1">
                <a:latin typeface="Calibri" panose="020F0502020204030204" pitchFamily="34" charset="0"/>
                <a:cs typeface="Calibri" panose="020F0502020204030204" pitchFamily="34" charset="0"/>
              </a:rPr>
              <a:t>stacks.cdc.gov</a:t>
            </a:r>
            <a:r>
              <a:rPr lang="en-US" sz="3200" dirty="0">
                <a:latin typeface="Calibri" panose="020F0502020204030204" pitchFamily="34" charset="0"/>
                <a:cs typeface="Calibri" panose="020F0502020204030204" pitchFamily="34" charset="0"/>
              </a:rPr>
              <a:t> › </a:t>
            </a:r>
            <a:r>
              <a:rPr lang="en-US" sz="3200" dirty="0" err="1">
                <a:latin typeface="Calibri" panose="020F0502020204030204" pitchFamily="34" charset="0"/>
                <a:cs typeface="Calibri" panose="020F0502020204030204" pitchFamily="34" charset="0"/>
              </a:rPr>
              <a:t>cdc</a:t>
            </a:r>
            <a:r>
              <a:rPr lang="en-US" sz="3200" dirty="0">
                <a:latin typeface="Calibri" panose="020F0502020204030204" pitchFamily="34" charset="0"/>
                <a:cs typeface="Calibri" panose="020F0502020204030204" pitchFamily="34" charset="0"/>
              </a:rPr>
              <a:t> › cdc_98137_DS1. Retrieved February 2, 2026, from The National Intimate Partner and Sexual Violence Survey</a:t>
            </a:r>
            <a:endParaRPr lang="en-US" sz="3200" dirty="0">
              <a:effectLst/>
              <a:latin typeface="Calibri" panose="020F0502020204030204" pitchFamily="34" charset="0"/>
              <a:cs typeface="Calibri" panose="020F0502020204030204" pitchFamily="34" charset="0"/>
            </a:endParaRPr>
          </a:p>
        </p:txBody>
      </p:sp>
      <p:sp>
        <p:nvSpPr>
          <p:cNvPr id="55" name="Text Box 167"/>
          <p:cNvSpPr txBox="1">
            <a:spLocks noChangeArrowheads="1"/>
          </p:cNvSpPr>
          <p:nvPr/>
        </p:nvSpPr>
        <p:spPr bwMode="auto">
          <a:xfrm>
            <a:off x="30090838" y="22740477"/>
            <a:ext cx="12041095" cy="761299"/>
          </a:xfrm>
          <a:prstGeom prst="rect">
            <a:avLst/>
          </a:prstGeom>
          <a:gradFill>
            <a:gsLst>
              <a:gs pos="22000">
                <a:srgbClr val="3B875F"/>
              </a:gs>
              <a:gs pos="0">
                <a:srgbClr val="DDEBCF"/>
              </a:gs>
              <a:gs pos="100000">
                <a:srgbClr val="167045"/>
              </a:gs>
            </a:gsLst>
            <a:lin ang="10800000" scaled="1"/>
          </a:gradFill>
          <a:ln w="9525">
            <a:solidFill>
              <a:schemeClr val="tx1"/>
            </a:solidFill>
            <a:miter lim="800000"/>
            <a:headEnd/>
            <a:tailEnd/>
          </a:ln>
          <a:effectLst/>
        </p:spPr>
        <p:txBody>
          <a:bodyPr wrap="square">
            <a:spAutoFit/>
          </a:bodyPr>
          <a:lstStyle/>
          <a:p>
            <a:r>
              <a:rPr lang="en-US" sz="4347" b="1" dirty="0">
                <a:solidFill>
                  <a:schemeClr val="bg1"/>
                </a:solidFill>
                <a:effectLst/>
                <a:latin typeface="Calibri" panose="020F0502020204030204" pitchFamily="34" charset="0"/>
                <a:cs typeface="Calibri" panose="020F0502020204030204" pitchFamily="34" charset="0"/>
              </a:rPr>
              <a:t>REFERENCES</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62038" t="15313" r="3906" b="21104"/>
          <a:stretch/>
        </p:blipFill>
        <p:spPr>
          <a:xfrm>
            <a:off x="400740" y="1819356"/>
            <a:ext cx="4888902" cy="4311473"/>
          </a:xfrm>
          <a:prstGeom prst="rect">
            <a:avLst/>
          </a:prstGeom>
        </p:spPr>
      </p:pic>
      <p:pic>
        <p:nvPicPr>
          <p:cNvPr id="1026" name="Picture 2" descr="Forms response chart. Question title: Help-Seeking Willingness (Section A). Number of responses: .">
            <a:extLst>
              <a:ext uri="{FF2B5EF4-FFF2-40B4-BE49-F238E27FC236}">
                <a16:creationId xmlns:a16="http://schemas.microsoft.com/office/drawing/2014/main" id="{49953599-96B9-309C-7A48-C61C2EDCAF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63043" y="7437892"/>
            <a:ext cx="14597755" cy="556274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Forms response chart. Question title: Section 3: Help-Seeking Willingness. Number of responses: .">
            <a:extLst>
              <a:ext uri="{FF2B5EF4-FFF2-40B4-BE49-F238E27FC236}">
                <a16:creationId xmlns:a16="http://schemas.microsoft.com/office/drawing/2014/main" id="{286358ED-07F6-36D3-BC16-5459CA4A02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63043" y="13523153"/>
            <a:ext cx="14597755" cy="520320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Chart 13">
            <a:extLst>
              <a:ext uri="{FF2B5EF4-FFF2-40B4-BE49-F238E27FC236}">
                <a16:creationId xmlns:a16="http://schemas.microsoft.com/office/drawing/2014/main" id="{B4ED7666-97FF-B945-E90C-D29168DC3C78}"/>
              </a:ext>
            </a:extLst>
          </p:cNvPr>
          <p:cNvGraphicFramePr>
            <a:graphicFrameLocks/>
          </p:cNvGraphicFramePr>
          <p:nvPr>
            <p:extLst>
              <p:ext uri="{D42A27DB-BD31-4B8C-83A1-F6EECF244321}">
                <p14:modId xmlns:p14="http://schemas.microsoft.com/office/powerpoint/2010/main" val="3509043408"/>
              </p:ext>
            </p:extLst>
          </p:nvPr>
        </p:nvGraphicFramePr>
        <p:xfrm>
          <a:off x="31514143" y="6582624"/>
          <a:ext cx="9568543" cy="5562749"/>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sld>
</file>

<file path=ppt/theme/theme1.xml><?xml version="1.0" encoding="utf-8"?>
<a:theme xmlns:a="http://schemas.openxmlformats.org/drawingml/2006/main" name="TP030000783">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9D7A5F26C33947B5545BC3A423BD04" ma:contentTypeVersion="17" ma:contentTypeDescription="Create a new document." ma:contentTypeScope="" ma:versionID="43d2908fcb9a7c728566e913e701f919">
  <xsd:schema xmlns:xsd="http://www.w3.org/2001/XMLSchema" xmlns:xs="http://www.w3.org/2001/XMLSchema" xmlns:p="http://schemas.microsoft.com/office/2006/metadata/properties" xmlns:ns3="5581f1c3-eefa-42b6-876d-5012f3e6b12e" xmlns:ns4="c3f2cde1-e2d7-42e7-a817-fbf8a1eb8fb9" targetNamespace="http://schemas.microsoft.com/office/2006/metadata/properties" ma:root="true" ma:fieldsID="a28a8b0e982be9b304f67435183135bb" ns3:_="" ns4:_="">
    <xsd:import namespace="5581f1c3-eefa-42b6-876d-5012f3e6b12e"/>
    <xsd:import namespace="c3f2cde1-e2d7-42e7-a817-fbf8a1eb8fb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4:SharedWithUsers" minOccurs="0"/>
                <xsd:element ref="ns4:SharedWithDetails" minOccurs="0"/>
                <xsd:element ref="ns4:SharingHintHash" minOccurs="0"/>
                <xsd:element ref="ns3:MediaServiceObjectDetectorVersions" minOccurs="0"/>
                <xsd:element ref="ns3:_activity"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81f1c3-eefa-42b6-876d-5012f3e6b1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f2cde1-e2d7-42e7-a817-fbf8a1eb8fb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95BA8D-7A40-4265-952A-D809215579B0}">
  <ds:schemaRefs>
    <ds:schemaRef ds:uri="http://schemas.microsoft.com/office/2006/metadata/properties"/>
    <ds:schemaRef ds:uri="http://www.w3.org/2000/xmlns/"/>
    <ds:schemaRef ds:uri="http://schemas.microsoft.com/office/infopath/2007/PartnerControls"/>
  </ds:schemaRefs>
</ds:datastoreItem>
</file>

<file path=customXml/itemProps2.xml><?xml version="1.0" encoding="utf-8"?>
<ds:datastoreItem xmlns:ds="http://schemas.openxmlformats.org/officeDocument/2006/customXml" ds:itemID="{1716B61C-25D4-452F-BC09-236C79B0202F}">
  <ds:schemaRefs>
    <ds:schemaRef ds:uri="http://schemas.microsoft.com/sharepoint/v3/contenttype/forms"/>
  </ds:schemaRefs>
</ds:datastoreItem>
</file>

<file path=customXml/itemProps3.xml><?xml version="1.0" encoding="utf-8"?>
<ds:datastoreItem xmlns:ds="http://schemas.openxmlformats.org/officeDocument/2006/customXml" ds:itemID="{D6D69B62-7159-498E-A967-8F2C72C51F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81f1c3-eefa-42b6-876d-5012f3e6b12e"/>
    <ds:schemaRef ds:uri="c3f2cde1-e2d7-42e7-a817-fbf8a1eb8f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TP030000783</Template>
  <TotalTime>5041</TotalTime>
  <Words>681</Words>
  <Application>Microsoft Macintosh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TP030000783</vt:lpstr>
      <vt:lpstr>PowerPoint Presentation</vt:lpstr>
    </vt:vector>
  </TitlesOfParts>
  <Company>Norfolk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anhaines</dc:creator>
  <cp:lastModifiedBy>Kim Borel</cp:lastModifiedBy>
  <cp:revision>222</cp:revision>
  <cp:lastPrinted>2014-05-16T15:46:01Z</cp:lastPrinted>
  <dcterms:created xsi:type="dcterms:W3CDTF">2011-07-06T17:51:57Z</dcterms:created>
  <dcterms:modified xsi:type="dcterms:W3CDTF">2026-04-09T02:38:20Z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TC300007839990</vt:lpwstr>
  </property>
  <property fmtid="{D5CDD505-2E9C-101B-9397-08002B2CF9AE}" pid="3" name="ContentTypeId">
    <vt:lpwstr>0x010100C69D7A5F26C33947B5545BC3A423BD04</vt:lpwstr>
  </property>
</Properties>
</file>